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8" r:id="rId1"/>
  </p:sldMasterIdLst>
  <p:notesMasterIdLst>
    <p:notesMasterId r:id="rId27"/>
  </p:notesMasterIdLst>
  <p:sldIdLst>
    <p:sldId id="256" r:id="rId2"/>
    <p:sldId id="283" r:id="rId3"/>
    <p:sldId id="284" r:id="rId4"/>
    <p:sldId id="276" r:id="rId5"/>
    <p:sldId id="277" r:id="rId6"/>
    <p:sldId id="270" r:id="rId7"/>
    <p:sldId id="262" r:id="rId8"/>
    <p:sldId id="295" r:id="rId9"/>
    <p:sldId id="329" r:id="rId10"/>
    <p:sldId id="259" r:id="rId11"/>
    <p:sldId id="263" r:id="rId12"/>
    <p:sldId id="271" r:id="rId13"/>
    <p:sldId id="292" r:id="rId14"/>
    <p:sldId id="293" r:id="rId15"/>
    <p:sldId id="312" r:id="rId16"/>
    <p:sldId id="297" r:id="rId17"/>
    <p:sldId id="289" r:id="rId18"/>
    <p:sldId id="300" r:id="rId19"/>
    <p:sldId id="273" r:id="rId20"/>
    <p:sldId id="327" r:id="rId21"/>
    <p:sldId id="285" r:id="rId22"/>
    <p:sldId id="288" r:id="rId23"/>
    <p:sldId id="303" r:id="rId24"/>
    <p:sldId id="330" r:id="rId25"/>
    <p:sldId id="286" r:id="rId2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56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84B61-06E5-4E5E-8A60-15E885DA64B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pPr rtl="1"/>
          <a:endParaRPr lang="he-IL"/>
        </a:p>
      </dgm:t>
    </dgm:pt>
    <dgm:pt modelId="{B3F82451-498C-4DC0-BD02-3ED7ED5B198D}">
      <dgm:prSet phldrT="[טקסט]" custT="1"/>
      <dgm:spPr/>
      <dgm:t>
        <a:bodyPr/>
        <a:lstStyle/>
        <a:p>
          <a:pPr rtl="1"/>
          <a:r>
            <a:rPr lang="he-IL" sz="4000" dirty="0" smtClean="0"/>
            <a:t>מקצועיות</a:t>
          </a:r>
          <a:endParaRPr lang="he-IL" sz="4000" dirty="0"/>
        </a:p>
      </dgm:t>
    </dgm:pt>
    <dgm:pt modelId="{ABCC19AA-C895-460B-90D2-169F5E470C52}" type="parTrans" cxnId="{D456C747-2C4A-480D-99AE-A58443BC0021}">
      <dgm:prSet/>
      <dgm:spPr/>
      <dgm:t>
        <a:bodyPr/>
        <a:lstStyle/>
        <a:p>
          <a:pPr rtl="1"/>
          <a:endParaRPr lang="he-IL"/>
        </a:p>
      </dgm:t>
    </dgm:pt>
    <dgm:pt modelId="{46D12D8D-595D-4BE7-BAA0-AF697218CBEF}" type="sibTrans" cxnId="{D456C747-2C4A-480D-99AE-A58443BC0021}">
      <dgm:prSet/>
      <dgm:spPr/>
      <dgm:t>
        <a:bodyPr/>
        <a:lstStyle/>
        <a:p>
          <a:pPr rtl="1"/>
          <a:endParaRPr lang="he-IL"/>
        </a:p>
      </dgm:t>
    </dgm:pt>
    <dgm:pt modelId="{D3672043-97F4-4689-9A2D-3207C8CC4C13}">
      <dgm:prSet phldrT="[טקסט]" custT="1"/>
      <dgm:spPr/>
      <dgm:t>
        <a:bodyPr/>
        <a:lstStyle/>
        <a:p>
          <a:pPr rtl="1"/>
          <a:r>
            <a:rPr lang="he-IL" sz="4000" dirty="0" smtClean="0"/>
            <a:t>שרות איכותי</a:t>
          </a:r>
          <a:endParaRPr lang="he-IL" sz="4000" dirty="0"/>
        </a:p>
      </dgm:t>
    </dgm:pt>
    <dgm:pt modelId="{F745F1B9-83DC-4B44-A151-7DCE6DE1BBC3}" type="parTrans" cxnId="{2E3C453B-46E5-417F-B343-7B7B893B1C72}">
      <dgm:prSet/>
      <dgm:spPr/>
      <dgm:t>
        <a:bodyPr/>
        <a:lstStyle/>
        <a:p>
          <a:pPr rtl="1"/>
          <a:endParaRPr lang="he-IL"/>
        </a:p>
      </dgm:t>
    </dgm:pt>
    <dgm:pt modelId="{7A9EC836-B139-4EF6-99B0-0EF0E8C3214A}" type="sibTrans" cxnId="{2E3C453B-46E5-417F-B343-7B7B893B1C72}">
      <dgm:prSet/>
      <dgm:spPr/>
      <dgm:t>
        <a:bodyPr/>
        <a:lstStyle/>
        <a:p>
          <a:pPr rtl="1"/>
          <a:endParaRPr lang="he-IL"/>
        </a:p>
      </dgm:t>
    </dgm:pt>
    <dgm:pt modelId="{8703DDBD-585D-4735-8D06-D85A10CF11DD}">
      <dgm:prSet phldrT="[טקסט]" custT="1"/>
      <dgm:spPr/>
      <dgm:t>
        <a:bodyPr/>
        <a:lstStyle/>
        <a:p>
          <a:pPr rtl="1"/>
          <a:r>
            <a:rPr lang="he-IL" sz="4000" dirty="0" smtClean="0"/>
            <a:t>הקשבה</a:t>
          </a:r>
          <a:endParaRPr lang="he-IL" sz="4000" dirty="0"/>
        </a:p>
      </dgm:t>
    </dgm:pt>
    <dgm:pt modelId="{9AD29530-8D50-46E8-9D48-B4F8BE0A64A5}" type="parTrans" cxnId="{D6646B0E-E2B2-4439-9F65-C8D92433FABA}">
      <dgm:prSet/>
      <dgm:spPr/>
      <dgm:t>
        <a:bodyPr/>
        <a:lstStyle/>
        <a:p>
          <a:pPr rtl="1"/>
          <a:endParaRPr lang="he-IL"/>
        </a:p>
      </dgm:t>
    </dgm:pt>
    <dgm:pt modelId="{6861FD8F-4328-400A-AC33-39417F17ACBF}" type="sibTrans" cxnId="{D6646B0E-E2B2-4439-9F65-C8D92433FABA}">
      <dgm:prSet/>
      <dgm:spPr/>
      <dgm:t>
        <a:bodyPr/>
        <a:lstStyle/>
        <a:p>
          <a:pPr rtl="1"/>
          <a:endParaRPr lang="he-IL"/>
        </a:p>
      </dgm:t>
    </dgm:pt>
    <dgm:pt modelId="{A5D089C4-7950-4CCD-8E7B-590AEF77714C}">
      <dgm:prSet phldrT="[טקסט]" custT="1"/>
      <dgm:spPr/>
      <dgm:t>
        <a:bodyPr/>
        <a:lstStyle/>
        <a:p>
          <a:pPr rtl="1"/>
          <a:r>
            <a:rPr lang="he-IL" sz="3600" dirty="0" smtClean="0"/>
            <a:t>לקוח מרוצה</a:t>
          </a:r>
          <a:r>
            <a:rPr lang="he-IL" sz="3100" dirty="0" smtClean="0"/>
            <a:t> </a:t>
          </a:r>
          <a:endParaRPr lang="he-IL" sz="3100" dirty="0"/>
        </a:p>
      </dgm:t>
    </dgm:pt>
    <dgm:pt modelId="{0344C241-C592-4F24-9B2A-16AC2BD0A33C}" type="parTrans" cxnId="{0758FA7E-6EC6-412D-BDDD-824CC7E9A5A8}">
      <dgm:prSet/>
      <dgm:spPr/>
      <dgm:t>
        <a:bodyPr/>
        <a:lstStyle/>
        <a:p>
          <a:pPr rtl="1"/>
          <a:endParaRPr lang="he-IL"/>
        </a:p>
      </dgm:t>
    </dgm:pt>
    <dgm:pt modelId="{FDEA5386-10BE-4203-8CC2-D506B92DB9D5}" type="sibTrans" cxnId="{0758FA7E-6EC6-412D-BDDD-824CC7E9A5A8}">
      <dgm:prSet/>
      <dgm:spPr/>
      <dgm:t>
        <a:bodyPr/>
        <a:lstStyle/>
        <a:p>
          <a:pPr rtl="1"/>
          <a:endParaRPr lang="he-IL"/>
        </a:p>
      </dgm:t>
    </dgm:pt>
    <dgm:pt modelId="{5FE7EBFE-9A00-4987-924B-F8AC53326740}" type="pres">
      <dgm:prSet presAssocID="{36284B61-06E5-4E5E-8A60-15E885DA64BE}" presName="Name0" presStyleCnt="0">
        <dgm:presLayoutVars>
          <dgm:chMax val="4"/>
          <dgm:resizeHandles val="exact"/>
        </dgm:presLayoutVars>
      </dgm:prSet>
      <dgm:spPr/>
      <dgm:t>
        <a:bodyPr/>
        <a:lstStyle/>
        <a:p>
          <a:pPr rtl="1"/>
          <a:endParaRPr lang="he-IL"/>
        </a:p>
      </dgm:t>
    </dgm:pt>
    <dgm:pt modelId="{03340433-020F-41A7-AA56-9C4494F494E3}" type="pres">
      <dgm:prSet presAssocID="{36284B61-06E5-4E5E-8A60-15E885DA64BE}" presName="ellipse" presStyleLbl="trBgShp" presStyleIdx="0" presStyleCnt="1"/>
      <dgm:spPr/>
    </dgm:pt>
    <dgm:pt modelId="{39D29696-38E3-4FD0-BF53-84EBD51C6E42}" type="pres">
      <dgm:prSet presAssocID="{36284B61-06E5-4E5E-8A60-15E885DA64BE}" presName="arrow1" presStyleLbl="fgShp" presStyleIdx="0" presStyleCnt="1"/>
      <dgm:spPr/>
    </dgm:pt>
    <dgm:pt modelId="{C889855A-30EA-460A-91AF-583594608FF6}" type="pres">
      <dgm:prSet presAssocID="{36284B61-06E5-4E5E-8A60-15E885DA64BE}" presName="rectangle" presStyleLbl="revTx" presStyleIdx="0" presStyleCnt="1">
        <dgm:presLayoutVars>
          <dgm:bulletEnabled val="1"/>
        </dgm:presLayoutVars>
      </dgm:prSet>
      <dgm:spPr/>
      <dgm:t>
        <a:bodyPr/>
        <a:lstStyle/>
        <a:p>
          <a:pPr rtl="1"/>
          <a:endParaRPr lang="he-IL"/>
        </a:p>
      </dgm:t>
    </dgm:pt>
    <dgm:pt modelId="{610B170A-9314-4513-8AF8-6F44B80EAA93}" type="pres">
      <dgm:prSet presAssocID="{D3672043-97F4-4689-9A2D-3207C8CC4C13}" presName="item1" presStyleLbl="node1" presStyleIdx="0" presStyleCnt="3" custScaleX="260204">
        <dgm:presLayoutVars>
          <dgm:bulletEnabled val="1"/>
        </dgm:presLayoutVars>
      </dgm:prSet>
      <dgm:spPr/>
      <dgm:t>
        <a:bodyPr/>
        <a:lstStyle/>
        <a:p>
          <a:pPr rtl="1"/>
          <a:endParaRPr lang="he-IL"/>
        </a:p>
      </dgm:t>
    </dgm:pt>
    <dgm:pt modelId="{6D0860CE-9BF8-475D-AAB3-F9CC838F0A56}" type="pres">
      <dgm:prSet presAssocID="{8703DDBD-585D-4735-8D06-D85A10CF11DD}" presName="item2" presStyleLbl="node1" presStyleIdx="1" presStyleCnt="3" custScaleX="325426" custLinFactNeighborX="-76094" custLinFactNeighborY="-18987">
        <dgm:presLayoutVars>
          <dgm:bulletEnabled val="1"/>
        </dgm:presLayoutVars>
      </dgm:prSet>
      <dgm:spPr/>
      <dgm:t>
        <a:bodyPr/>
        <a:lstStyle/>
        <a:p>
          <a:pPr rtl="1"/>
          <a:endParaRPr lang="he-IL"/>
        </a:p>
      </dgm:t>
    </dgm:pt>
    <dgm:pt modelId="{D4C5E654-746B-495C-AB8D-9356CB9D39A7}" type="pres">
      <dgm:prSet presAssocID="{A5D089C4-7950-4CCD-8E7B-590AEF77714C}" presName="item3" presStyleLbl="node1" presStyleIdx="2" presStyleCnt="3" custScaleX="289279" custLinFactNeighborX="69994" custLinFactNeighborY="-642">
        <dgm:presLayoutVars>
          <dgm:bulletEnabled val="1"/>
        </dgm:presLayoutVars>
      </dgm:prSet>
      <dgm:spPr/>
      <dgm:t>
        <a:bodyPr/>
        <a:lstStyle/>
        <a:p>
          <a:pPr rtl="1"/>
          <a:endParaRPr lang="he-IL"/>
        </a:p>
      </dgm:t>
    </dgm:pt>
    <dgm:pt modelId="{7227B506-079B-409A-8402-E4FD3A329427}" type="pres">
      <dgm:prSet presAssocID="{36284B61-06E5-4E5E-8A60-15E885DA64BE}" presName="funnel" presStyleLbl="trAlignAcc1" presStyleIdx="0" presStyleCnt="1" custScaleX="199376" custScaleY="106921" custLinFactNeighborX="4784" custLinFactNeighborY="1802"/>
      <dgm:spPr/>
    </dgm:pt>
  </dgm:ptLst>
  <dgm:cxnLst>
    <dgm:cxn modelId="{F2A936AB-4428-43AF-9CDE-AE334F54CF28}" type="presOf" srcId="{B3F82451-498C-4DC0-BD02-3ED7ED5B198D}" destId="{D4C5E654-746B-495C-AB8D-9356CB9D39A7}" srcOrd="0" destOrd="0" presId="urn:microsoft.com/office/officeart/2005/8/layout/funnel1"/>
    <dgm:cxn modelId="{09808D57-5734-46B2-A6AB-E551990D9AA3}" type="presOf" srcId="{A5D089C4-7950-4CCD-8E7B-590AEF77714C}" destId="{C889855A-30EA-460A-91AF-583594608FF6}" srcOrd="0" destOrd="0" presId="urn:microsoft.com/office/officeart/2005/8/layout/funnel1"/>
    <dgm:cxn modelId="{2CE46000-C0E5-4D19-A993-1FDC6F5CA3A3}" type="presOf" srcId="{D3672043-97F4-4689-9A2D-3207C8CC4C13}" destId="{6D0860CE-9BF8-475D-AAB3-F9CC838F0A56}" srcOrd="0" destOrd="0" presId="urn:microsoft.com/office/officeart/2005/8/layout/funnel1"/>
    <dgm:cxn modelId="{00F4A40C-DD4F-4115-AE1F-090EB82ADA94}" type="presOf" srcId="{8703DDBD-585D-4735-8D06-D85A10CF11DD}" destId="{610B170A-9314-4513-8AF8-6F44B80EAA93}" srcOrd="0" destOrd="0" presId="urn:microsoft.com/office/officeart/2005/8/layout/funnel1"/>
    <dgm:cxn modelId="{D456C747-2C4A-480D-99AE-A58443BC0021}" srcId="{36284B61-06E5-4E5E-8A60-15E885DA64BE}" destId="{B3F82451-498C-4DC0-BD02-3ED7ED5B198D}" srcOrd="0" destOrd="0" parTransId="{ABCC19AA-C895-460B-90D2-169F5E470C52}" sibTransId="{46D12D8D-595D-4BE7-BAA0-AF697218CBEF}"/>
    <dgm:cxn modelId="{2E3C453B-46E5-417F-B343-7B7B893B1C72}" srcId="{36284B61-06E5-4E5E-8A60-15E885DA64BE}" destId="{D3672043-97F4-4689-9A2D-3207C8CC4C13}" srcOrd="1" destOrd="0" parTransId="{F745F1B9-83DC-4B44-A151-7DCE6DE1BBC3}" sibTransId="{7A9EC836-B139-4EF6-99B0-0EF0E8C3214A}"/>
    <dgm:cxn modelId="{FAFEC6F8-B64B-4CA9-86E7-DE90A290DAD9}" type="presOf" srcId="{36284B61-06E5-4E5E-8A60-15E885DA64BE}" destId="{5FE7EBFE-9A00-4987-924B-F8AC53326740}" srcOrd="0" destOrd="0" presId="urn:microsoft.com/office/officeart/2005/8/layout/funnel1"/>
    <dgm:cxn modelId="{D6646B0E-E2B2-4439-9F65-C8D92433FABA}" srcId="{36284B61-06E5-4E5E-8A60-15E885DA64BE}" destId="{8703DDBD-585D-4735-8D06-D85A10CF11DD}" srcOrd="2" destOrd="0" parTransId="{9AD29530-8D50-46E8-9D48-B4F8BE0A64A5}" sibTransId="{6861FD8F-4328-400A-AC33-39417F17ACBF}"/>
    <dgm:cxn modelId="{0758FA7E-6EC6-412D-BDDD-824CC7E9A5A8}" srcId="{36284B61-06E5-4E5E-8A60-15E885DA64BE}" destId="{A5D089C4-7950-4CCD-8E7B-590AEF77714C}" srcOrd="3" destOrd="0" parTransId="{0344C241-C592-4F24-9B2A-16AC2BD0A33C}" sibTransId="{FDEA5386-10BE-4203-8CC2-D506B92DB9D5}"/>
    <dgm:cxn modelId="{AA741B93-33F2-4C7A-89A1-C5D3ABF40BC6}" type="presParOf" srcId="{5FE7EBFE-9A00-4987-924B-F8AC53326740}" destId="{03340433-020F-41A7-AA56-9C4494F494E3}" srcOrd="0" destOrd="0" presId="urn:microsoft.com/office/officeart/2005/8/layout/funnel1"/>
    <dgm:cxn modelId="{715EF621-1D9D-431A-8600-00961247D50D}" type="presParOf" srcId="{5FE7EBFE-9A00-4987-924B-F8AC53326740}" destId="{39D29696-38E3-4FD0-BF53-84EBD51C6E42}" srcOrd="1" destOrd="0" presId="urn:microsoft.com/office/officeart/2005/8/layout/funnel1"/>
    <dgm:cxn modelId="{F050B4BA-ED2A-4098-8CEE-5B86EA27EAD3}" type="presParOf" srcId="{5FE7EBFE-9A00-4987-924B-F8AC53326740}" destId="{C889855A-30EA-460A-91AF-583594608FF6}" srcOrd="2" destOrd="0" presId="urn:microsoft.com/office/officeart/2005/8/layout/funnel1"/>
    <dgm:cxn modelId="{0A18004E-CD1A-4875-895F-E38E8F4E5D4B}" type="presParOf" srcId="{5FE7EBFE-9A00-4987-924B-F8AC53326740}" destId="{610B170A-9314-4513-8AF8-6F44B80EAA93}" srcOrd="3" destOrd="0" presId="urn:microsoft.com/office/officeart/2005/8/layout/funnel1"/>
    <dgm:cxn modelId="{EF4A1DD4-69E1-4C69-8A43-FE566334C36D}" type="presParOf" srcId="{5FE7EBFE-9A00-4987-924B-F8AC53326740}" destId="{6D0860CE-9BF8-475D-AAB3-F9CC838F0A56}" srcOrd="4" destOrd="0" presId="urn:microsoft.com/office/officeart/2005/8/layout/funnel1"/>
    <dgm:cxn modelId="{0C19A42C-B15F-406B-9EC3-76749BAB1E1E}" type="presParOf" srcId="{5FE7EBFE-9A00-4987-924B-F8AC53326740}" destId="{D4C5E654-746B-495C-AB8D-9356CB9D39A7}" srcOrd="5" destOrd="0" presId="urn:microsoft.com/office/officeart/2005/8/layout/funnel1"/>
    <dgm:cxn modelId="{A73FF0B5-18BC-4467-9E2F-88B3B3ECFE2E}" type="presParOf" srcId="{5FE7EBFE-9A00-4987-924B-F8AC53326740}" destId="{7227B506-079B-409A-8402-E4FD3A329427}"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2F4102-4946-4445-A18D-293127966221}" type="doc">
      <dgm:prSet loTypeId="urn:microsoft.com/office/officeart/2005/8/layout/chevron2" loCatId="list" qsTypeId="urn:microsoft.com/office/officeart/2005/8/quickstyle/3d5" qsCatId="3D" csTypeId="urn:microsoft.com/office/officeart/2005/8/colors/accent3_2" csCatId="accent3" phldr="1"/>
      <dgm:spPr/>
      <dgm:t>
        <a:bodyPr/>
        <a:lstStyle/>
        <a:p>
          <a:pPr rtl="1"/>
          <a:endParaRPr lang="he-IL"/>
        </a:p>
      </dgm:t>
    </dgm:pt>
    <dgm:pt modelId="{782488EC-8AC6-4C87-B860-B0C08EE34A10}">
      <dgm:prSet phldrT="[טקסט]" phldr="1"/>
      <dgm:spPr>
        <a:solidFill>
          <a:srgbClr val="00B0F0"/>
        </a:solidFill>
        <a:ln>
          <a:solidFill>
            <a:schemeClr val="accent1"/>
          </a:solidFill>
        </a:ln>
        <a:effectLst>
          <a:outerShdw blurRad="50800" dist="50800" dir="5400000" algn="ctr" rotWithShape="0">
            <a:schemeClr val="accent1"/>
          </a:outerShdw>
        </a:effectLst>
      </dgm:spPr>
      <dgm:t>
        <a:bodyPr/>
        <a:lstStyle/>
        <a:p>
          <a:pPr rtl="1"/>
          <a:endParaRPr lang="he-IL" dirty="0"/>
        </a:p>
      </dgm:t>
    </dgm:pt>
    <dgm:pt modelId="{A343881F-9266-4324-949F-3221C3182CD9}" type="parTrans" cxnId="{08F5F792-EB7C-4AAF-8CF5-D0A277AF6BC9}">
      <dgm:prSet/>
      <dgm:spPr/>
      <dgm:t>
        <a:bodyPr/>
        <a:lstStyle/>
        <a:p>
          <a:pPr rtl="1"/>
          <a:endParaRPr lang="he-IL"/>
        </a:p>
      </dgm:t>
    </dgm:pt>
    <dgm:pt modelId="{F786445E-4F09-4EB6-81F6-07B36AC28C02}" type="sibTrans" cxnId="{08F5F792-EB7C-4AAF-8CF5-D0A277AF6BC9}">
      <dgm:prSet/>
      <dgm:spPr/>
      <dgm:t>
        <a:bodyPr/>
        <a:lstStyle/>
        <a:p>
          <a:pPr rtl="1"/>
          <a:endParaRPr lang="he-IL"/>
        </a:p>
      </dgm:t>
    </dgm:pt>
    <dgm:pt modelId="{1D45BD5D-1DC6-44DB-8B88-FF2784EB1486}">
      <dgm:prSet phldrT="[טקסט]" custT="1"/>
      <dgm:spPr>
        <a:ln>
          <a:solidFill>
            <a:schemeClr val="accent1"/>
          </a:solidFill>
        </a:ln>
        <a:effectLst>
          <a:outerShdw blurRad="50800" dist="50800" dir="5400000" algn="ctr" rotWithShape="0">
            <a:schemeClr val="accent1"/>
          </a:outerShdw>
        </a:effectLst>
      </dgm:spPr>
      <dgm:t>
        <a:bodyPr/>
        <a:lstStyle/>
        <a:p>
          <a:pPr rtl="1"/>
          <a:r>
            <a:rPr lang="he-IL" sz="3600" dirty="0" smtClean="0"/>
            <a:t>תואר שני במנהל עסקים</a:t>
          </a:r>
          <a:endParaRPr lang="he-IL" sz="3600" dirty="0"/>
        </a:p>
      </dgm:t>
    </dgm:pt>
    <dgm:pt modelId="{B13DD133-712D-47C1-9646-EBE990410C8E}" type="parTrans" cxnId="{1100FF48-A475-4C24-B547-0AB432EF2A68}">
      <dgm:prSet/>
      <dgm:spPr/>
      <dgm:t>
        <a:bodyPr/>
        <a:lstStyle/>
        <a:p>
          <a:pPr rtl="1"/>
          <a:endParaRPr lang="he-IL"/>
        </a:p>
      </dgm:t>
    </dgm:pt>
    <dgm:pt modelId="{14DF21F4-5A49-44F3-84DF-3E7489E01EC8}" type="sibTrans" cxnId="{1100FF48-A475-4C24-B547-0AB432EF2A68}">
      <dgm:prSet/>
      <dgm:spPr/>
      <dgm:t>
        <a:bodyPr/>
        <a:lstStyle/>
        <a:p>
          <a:pPr rtl="1"/>
          <a:endParaRPr lang="he-IL"/>
        </a:p>
      </dgm:t>
    </dgm:pt>
    <dgm:pt modelId="{9509A89B-BEB9-4D49-86EF-F35FFF5F24C1}">
      <dgm:prSet phldrT="[טקסט]" phldr="1"/>
      <dgm:spPr>
        <a:solidFill>
          <a:srgbClr val="92D050"/>
        </a:solidFill>
        <a:ln>
          <a:solidFill>
            <a:schemeClr val="accent1"/>
          </a:solidFill>
        </a:ln>
        <a:effectLst>
          <a:outerShdw blurRad="50800" dist="50800" dir="5400000" algn="ctr" rotWithShape="0">
            <a:schemeClr val="accent1"/>
          </a:outerShdw>
        </a:effectLst>
      </dgm:spPr>
      <dgm:t>
        <a:bodyPr/>
        <a:lstStyle/>
        <a:p>
          <a:pPr rtl="1"/>
          <a:endParaRPr lang="he-IL" dirty="0"/>
        </a:p>
      </dgm:t>
    </dgm:pt>
    <dgm:pt modelId="{EDC8C881-6DF0-4DE0-8E64-E244DB724BCF}" type="parTrans" cxnId="{668A73E8-4A99-4B42-B64D-0FFFBAE86ECC}">
      <dgm:prSet/>
      <dgm:spPr/>
      <dgm:t>
        <a:bodyPr/>
        <a:lstStyle/>
        <a:p>
          <a:pPr rtl="1"/>
          <a:endParaRPr lang="he-IL"/>
        </a:p>
      </dgm:t>
    </dgm:pt>
    <dgm:pt modelId="{3621A9CF-EFC7-4A36-8C81-D7BA494B3B09}" type="sibTrans" cxnId="{668A73E8-4A99-4B42-B64D-0FFFBAE86ECC}">
      <dgm:prSet/>
      <dgm:spPr/>
      <dgm:t>
        <a:bodyPr/>
        <a:lstStyle/>
        <a:p>
          <a:pPr rtl="1"/>
          <a:endParaRPr lang="he-IL"/>
        </a:p>
      </dgm:t>
    </dgm:pt>
    <dgm:pt modelId="{16C1F6B6-77E7-478B-B88C-15A3B4BBA5F3}">
      <dgm:prSet phldrT="[טקסט]" custT="1"/>
      <dgm:spPr>
        <a:ln>
          <a:solidFill>
            <a:schemeClr val="accent1"/>
          </a:solidFill>
        </a:ln>
        <a:effectLst>
          <a:outerShdw blurRad="50800" dist="50800" dir="5400000" algn="ctr" rotWithShape="0">
            <a:schemeClr val="accent1"/>
          </a:outerShdw>
        </a:effectLst>
      </dgm:spPr>
      <dgm:t>
        <a:bodyPr/>
        <a:lstStyle/>
        <a:p>
          <a:pPr rtl="1"/>
          <a:r>
            <a:rPr lang="he-IL" sz="3600" dirty="0" smtClean="0"/>
            <a:t>התמחות במיסוי עסקי</a:t>
          </a:r>
          <a:endParaRPr lang="he-IL" sz="3600" dirty="0"/>
        </a:p>
      </dgm:t>
    </dgm:pt>
    <dgm:pt modelId="{1E2487A4-44CE-4FE3-87A8-70165D4648D2}" type="parTrans" cxnId="{A6694E0A-A355-4790-817A-10966DB0CA35}">
      <dgm:prSet/>
      <dgm:spPr/>
      <dgm:t>
        <a:bodyPr/>
        <a:lstStyle/>
        <a:p>
          <a:pPr rtl="1"/>
          <a:endParaRPr lang="he-IL"/>
        </a:p>
      </dgm:t>
    </dgm:pt>
    <dgm:pt modelId="{5B52626D-C75F-4DB2-9845-5AA0B642E885}" type="sibTrans" cxnId="{A6694E0A-A355-4790-817A-10966DB0CA35}">
      <dgm:prSet/>
      <dgm:spPr/>
      <dgm:t>
        <a:bodyPr/>
        <a:lstStyle/>
        <a:p>
          <a:pPr rtl="1"/>
          <a:endParaRPr lang="he-IL"/>
        </a:p>
      </dgm:t>
    </dgm:pt>
    <dgm:pt modelId="{3453C6F0-B9DC-4DB8-8DC6-E6933FA8B1C5}">
      <dgm:prSet custT="1"/>
      <dgm:spPr>
        <a:ln>
          <a:solidFill>
            <a:schemeClr val="accent1"/>
          </a:solidFill>
        </a:ln>
        <a:effectLst>
          <a:outerShdw blurRad="50800" dist="50800" dir="5400000" algn="ctr" rotWithShape="0">
            <a:schemeClr val="accent1"/>
          </a:outerShdw>
        </a:effectLst>
      </dgm:spPr>
      <dgm:t>
        <a:bodyPr/>
        <a:lstStyle/>
        <a:p>
          <a:pPr rtl="1"/>
          <a:r>
            <a:rPr lang="he-IL" sz="3600" dirty="0" smtClean="0"/>
            <a:t>קורס ניהול בכיר באוניברסיטת ירושלים</a:t>
          </a:r>
          <a:endParaRPr lang="he-IL" sz="3600" dirty="0"/>
        </a:p>
      </dgm:t>
    </dgm:pt>
    <dgm:pt modelId="{C4681F2D-4DD1-41FD-AEF8-D155B02D0788}" type="parTrans" cxnId="{39975EFF-C633-4B3E-AA3D-05122F55C8E1}">
      <dgm:prSet/>
      <dgm:spPr/>
      <dgm:t>
        <a:bodyPr/>
        <a:lstStyle/>
        <a:p>
          <a:pPr rtl="1"/>
          <a:endParaRPr lang="he-IL"/>
        </a:p>
      </dgm:t>
    </dgm:pt>
    <dgm:pt modelId="{5440942F-F9F0-4B50-AFD0-762AE654C4B0}" type="sibTrans" cxnId="{39975EFF-C633-4B3E-AA3D-05122F55C8E1}">
      <dgm:prSet/>
      <dgm:spPr/>
      <dgm:t>
        <a:bodyPr/>
        <a:lstStyle/>
        <a:p>
          <a:pPr rtl="1"/>
          <a:endParaRPr lang="he-IL"/>
        </a:p>
      </dgm:t>
    </dgm:pt>
    <dgm:pt modelId="{022C7B69-E2E8-4BFB-86D0-CD4EC5B3CDF0}">
      <dgm:prSet phldrT="[טקסט]" phldr="1"/>
      <dgm:spPr>
        <a:solidFill>
          <a:schemeClr val="tx2">
            <a:lumMod val="75000"/>
          </a:schemeClr>
        </a:solidFill>
        <a:ln>
          <a:solidFill>
            <a:schemeClr val="accent1"/>
          </a:solidFill>
        </a:ln>
        <a:effectLst>
          <a:outerShdw blurRad="50800" dist="50800" dir="5400000" algn="ctr" rotWithShape="0">
            <a:schemeClr val="accent1"/>
          </a:outerShdw>
        </a:effectLst>
      </dgm:spPr>
      <dgm:t>
        <a:bodyPr/>
        <a:lstStyle/>
        <a:p>
          <a:pPr rtl="1"/>
          <a:endParaRPr lang="he-IL" dirty="0"/>
        </a:p>
      </dgm:t>
    </dgm:pt>
    <dgm:pt modelId="{907D8560-8A07-4C62-912A-627B38CA03BD}" type="sibTrans" cxnId="{D08E8D29-6BFB-497C-A442-915F074AE0D3}">
      <dgm:prSet/>
      <dgm:spPr/>
      <dgm:t>
        <a:bodyPr/>
        <a:lstStyle/>
        <a:p>
          <a:pPr rtl="1"/>
          <a:endParaRPr lang="he-IL"/>
        </a:p>
      </dgm:t>
    </dgm:pt>
    <dgm:pt modelId="{53047AF1-C33E-4197-B369-318488A6920C}" type="parTrans" cxnId="{D08E8D29-6BFB-497C-A442-915F074AE0D3}">
      <dgm:prSet/>
      <dgm:spPr/>
      <dgm:t>
        <a:bodyPr/>
        <a:lstStyle/>
        <a:p>
          <a:pPr rtl="1"/>
          <a:endParaRPr lang="he-IL"/>
        </a:p>
      </dgm:t>
    </dgm:pt>
    <dgm:pt modelId="{78FE9EC4-6EF0-4379-99F5-6AA5842822C8}">
      <dgm:prSet phldrT="[טקסט]" custT="1"/>
      <dgm:spPr>
        <a:ln>
          <a:solidFill>
            <a:schemeClr val="accent1"/>
          </a:solidFill>
        </a:ln>
        <a:effectLst>
          <a:outerShdw blurRad="50800" dist="50800" dir="5400000" algn="ctr" rotWithShape="0">
            <a:schemeClr val="accent1"/>
          </a:outerShdw>
        </a:effectLst>
      </dgm:spPr>
      <dgm:t>
        <a:bodyPr/>
        <a:lstStyle/>
        <a:p>
          <a:pPr rtl="1"/>
          <a:r>
            <a:rPr lang="he-IL" sz="3600" dirty="0" smtClean="0"/>
            <a:t>רואת חשבון , תואר ראשון בחשבונאות ומימון</a:t>
          </a:r>
          <a:endParaRPr lang="he-IL" sz="3600" dirty="0"/>
        </a:p>
      </dgm:t>
    </dgm:pt>
    <dgm:pt modelId="{B05791F6-F59A-453A-866C-625F5B2C166E}" type="sibTrans" cxnId="{3B85E9B2-A2A0-4E8C-8C13-EDFD032B9C2F}">
      <dgm:prSet/>
      <dgm:spPr/>
      <dgm:t>
        <a:bodyPr/>
        <a:lstStyle/>
        <a:p>
          <a:pPr rtl="1"/>
          <a:endParaRPr lang="he-IL"/>
        </a:p>
      </dgm:t>
    </dgm:pt>
    <dgm:pt modelId="{029FBB4C-383C-4BEE-8BCA-C299BF507A0D}" type="parTrans" cxnId="{3B85E9B2-A2A0-4E8C-8C13-EDFD032B9C2F}">
      <dgm:prSet/>
      <dgm:spPr/>
      <dgm:t>
        <a:bodyPr/>
        <a:lstStyle/>
        <a:p>
          <a:pPr rtl="1"/>
          <a:endParaRPr lang="he-IL"/>
        </a:p>
      </dgm:t>
    </dgm:pt>
    <dgm:pt modelId="{1CA18BDB-957B-49D4-A122-758F0EF5FEAB}">
      <dgm:prSet/>
      <dgm:spPr>
        <a:solidFill>
          <a:srgbClr val="C00000"/>
        </a:solidFill>
      </dgm:spPr>
      <dgm:t>
        <a:bodyPr/>
        <a:lstStyle/>
        <a:p>
          <a:endParaRPr lang="en-US">
            <a:solidFill>
              <a:srgbClr val="C00000"/>
            </a:solidFill>
          </a:endParaRPr>
        </a:p>
      </dgm:t>
    </dgm:pt>
    <dgm:pt modelId="{E101A2C8-DF9B-4773-A2A0-525D4B1E4FFD}" type="parTrans" cxnId="{78554D32-622F-4961-8379-89CA4C335F07}">
      <dgm:prSet/>
      <dgm:spPr/>
      <dgm:t>
        <a:bodyPr/>
        <a:lstStyle/>
        <a:p>
          <a:endParaRPr lang="en-US"/>
        </a:p>
      </dgm:t>
    </dgm:pt>
    <dgm:pt modelId="{5B16CE79-D81E-4CBB-A5FE-C0CE55A97C08}" type="sibTrans" cxnId="{78554D32-622F-4961-8379-89CA4C335F07}">
      <dgm:prSet/>
      <dgm:spPr/>
      <dgm:t>
        <a:bodyPr/>
        <a:lstStyle/>
        <a:p>
          <a:endParaRPr lang="en-US"/>
        </a:p>
      </dgm:t>
    </dgm:pt>
    <dgm:pt modelId="{69C84106-8FAA-49D0-AE19-AD170204238B}">
      <dgm:prSet custT="1"/>
      <dgm:spPr>
        <a:ln>
          <a:solidFill>
            <a:schemeClr val="accent1"/>
          </a:solidFill>
        </a:ln>
      </dgm:spPr>
      <dgm:t>
        <a:bodyPr/>
        <a:lstStyle/>
        <a:p>
          <a:pPr rtl="1"/>
          <a:r>
            <a:rPr lang="he-IL" sz="3600" dirty="0" smtClean="0"/>
            <a:t>רשיון משרד העבודה: בודקת שכר מוסמכת</a:t>
          </a:r>
          <a:endParaRPr lang="en-US" sz="3600" dirty="0"/>
        </a:p>
      </dgm:t>
    </dgm:pt>
    <dgm:pt modelId="{A0AF1D52-E30F-4D3B-9BA4-C3FCE691D1F9}" type="parTrans" cxnId="{CDA3EFB5-8E7C-4105-B844-6B8749453FBD}">
      <dgm:prSet/>
      <dgm:spPr/>
      <dgm:t>
        <a:bodyPr/>
        <a:lstStyle/>
        <a:p>
          <a:endParaRPr lang="en-US"/>
        </a:p>
      </dgm:t>
    </dgm:pt>
    <dgm:pt modelId="{AC241CC6-2705-463D-9C23-1DBDA97E01CA}" type="sibTrans" cxnId="{CDA3EFB5-8E7C-4105-B844-6B8749453FBD}">
      <dgm:prSet/>
      <dgm:spPr/>
      <dgm:t>
        <a:bodyPr/>
        <a:lstStyle/>
        <a:p>
          <a:endParaRPr lang="en-US"/>
        </a:p>
      </dgm:t>
    </dgm:pt>
    <dgm:pt modelId="{3B88B7DE-4CEE-40C2-B6C6-12FCD67568A8}" type="pres">
      <dgm:prSet presAssocID="{C12F4102-4946-4445-A18D-293127966221}" presName="linearFlow" presStyleCnt="0">
        <dgm:presLayoutVars>
          <dgm:dir/>
          <dgm:animLvl val="lvl"/>
          <dgm:resizeHandles val="exact"/>
        </dgm:presLayoutVars>
      </dgm:prSet>
      <dgm:spPr/>
      <dgm:t>
        <a:bodyPr/>
        <a:lstStyle/>
        <a:p>
          <a:pPr rtl="1"/>
          <a:endParaRPr lang="he-IL"/>
        </a:p>
      </dgm:t>
    </dgm:pt>
    <dgm:pt modelId="{F93E8FCC-F6DD-476E-A69D-051F5E10CB47}" type="pres">
      <dgm:prSet presAssocID="{022C7B69-E2E8-4BFB-86D0-CD4EC5B3CDF0}" presName="composite" presStyleCnt="0"/>
      <dgm:spPr/>
      <dgm:t>
        <a:bodyPr/>
        <a:lstStyle/>
        <a:p>
          <a:pPr rtl="1"/>
          <a:endParaRPr lang="he-IL"/>
        </a:p>
      </dgm:t>
    </dgm:pt>
    <dgm:pt modelId="{019FA951-DC05-4ACB-A577-9A3F9E6EC2C4}" type="pres">
      <dgm:prSet presAssocID="{022C7B69-E2E8-4BFB-86D0-CD4EC5B3CDF0}" presName="parentText" presStyleLbl="alignNode1" presStyleIdx="0" presStyleCnt="4">
        <dgm:presLayoutVars>
          <dgm:chMax val="1"/>
          <dgm:bulletEnabled val="1"/>
        </dgm:presLayoutVars>
      </dgm:prSet>
      <dgm:spPr/>
      <dgm:t>
        <a:bodyPr/>
        <a:lstStyle/>
        <a:p>
          <a:pPr rtl="1"/>
          <a:endParaRPr lang="he-IL"/>
        </a:p>
      </dgm:t>
    </dgm:pt>
    <dgm:pt modelId="{ED6A0BFA-2D3E-4C32-ABDB-BE8B92251C14}" type="pres">
      <dgm:prSet presAssocID="{022C7B69-E2E8-4BFB-86D0-CD4EC5B3CDF0}" presName="descendantText" presStyleLbl="alignAcc1" presStyleIdx="0" presStyleCnt="4">
        <dgm:presLayoutVars>
          <dgm:bulletEnabled val="1"/>
        </dgm:presLayoutVars>
      </dgm:prSet>
      <dgm:spPr/>
      <dgm:t>
        <a:bodyPr/>
        <a:lstStyle/>
        <a:p>
          <a:pPr rtl="1"/>
          <a:endParaRPr lang="he-IL"/>
        </a:p>
      </dgm:t>
    </dgm:pt>
    <dgm:pt modelId="{C60134E7-FAA5-47E5-897A-A1761A8DC50F}" type="pres">
      <dgm:prSet presAssocID="{907D8560-8A07-4C62-912A-627B38CA03BD}" presName="sp" presStyleCnt="0"/>
      <dgm:spPr/>
      <dgm:t>
        <a:bodyPr/>
        <a:lstStyle/>
        <a:p>
          <a:pPr rtl="1"/>
          <a:endParaRPr lang="he-IL"/>
        </a:p>
      </dgm:t>
    </dgm:pt>
    <dgm:pt modelId="{A631B990-14E5-46F3-BEB4-8309FE5D5D75}" type="pres">
      <dgm:prSet presAssocID="{782488EC-8AC6-4C87-B860-B0C08EE34A10}" presName="composite" presStyleCnt="0"/>
      <dgm:spPr/>
      <dgm:t>
        <a:bodyPr/>
        <a:lstStyle/>
        <a:p>
          <a:pPr rtl="1"/>
          <a:endParaRPr lang="he-IL"/>
        </a:p>
      </dgm:t>
    </dgm:pt>
    <dgm:pt modelId="{A2A090C2-BA8F-47A6-9905-4115AFF88B0D}" type="pres">
      <dgm:prSet presAssocID="{782488EC-8AC6-4C87-B860-B0C08EE34A10}" presName="parentText" presStyleLbl="alignNode1" presStyleIdx="1" presStyleCnt="4">
        <dgm:presLayoutVars>
          <dgm:chMax val="1"/>
          <dgm:bulletEnabled val="1"/>
        </dgm:presLayoutVars>
      </dgm:prSet>
      <dgm:spPr/>
      <dgm:t>
        <a:bodyPr/>
        <a:lstStyle/>
        <a:p>
          <a:pPr rtl="1"/>
          <a:endParaRPr lang="he-IL"/>
        </a:p>
      </dgm:t>
    </dgm:pt>
    <dgm:pt modelId="{EAB38508-46AA-4F19-8D05-D568EA9764C6}" type="pres">
      <dgm:prSet presAssocID="{782488EC-8AC6-4C87-B860-B0C08EE34A10}" presName="descendantText" presStyleLbl="alignAcc1" presStyleIdx="1" presStyleCnt="4">
        <dgm:presLayoutVars>
          <dgm:bulletEnabled val="1"/>
        </dgm:presLayoutVars>
      </dgm:prSet>
      <dgm:spPr/>
      <dgm:t>
        <a:bodyPr/>
        <a:lstStyle/>
        <a:p>
          <a:pPr rtl="1"/>
          <a:endParaRPr lang="he-IL"/>
        </a:p>
      </dgm:t>
    </dgm:pt>
    <dgm:pt modelId="{678D4DCE-FEB1-4318-96A4-322F9A67A36C}" type="pres">
      <dgm:prSet presAssocID="{F786445E-4F09-4EB6-81F6-07B36AC28C02}" presName="sp" presStyleCnt="0"/>
      <dgm:spPr/>
      <dgm:t>
        <a:bodyPr/>
        <a:lstStyle/>
        <a:p>
          <a:pPr rtl="1"/>
          <a:endParaRPr lang="he-IL"/>
        </a:p>
      </dgm:t>
    </dgm:pt>
    <dgm:pt modelId="{F95CBC3F-DF6C-4134-BCC5-8CC5A2690DF1}" type="pres">
      <dgm:prSet presAssocID="{9509A89B-BEB9-4D49-86EF-F35FFF5F24C1}" presName="composite" presStyleCnt="0"/>
      <dgm:spPr/>
      <dgm:t>
        <a:bodyPr/>
        <a:lstStyle/>
        <a:p>
          <a:pPr rtl="1"/>
          <a:endParaRPr lang="he-IL"/>
        </a:p>
      </dgm:t>
    </dgm:pt>
    <dgm:pt modelId="{8ACE4C59-246A-45C0-B8E6-031897CDEEE9}" type="pres">
      <dgm:prSet presAssocID="{9509A89B-BEB9-4D49-86EF-F35FFF5F24C1}" presName="parentText" presStyleLbl="alignNode1" presStyleIdx="2" presStyleCnt="4">
        <dgm:presLayoutVars>
          <dgm:chMax val="1"/>
          <dgm:bulletEnabled val="1"/>
        </dgm:presLayoutVars>
      </dgm:prSet>
      <dgm:spPr/>
      <dgm:t>
        <a:bodyPr/>
        <a:lstStyle/>
        <a:p>
          <a:pPr rtl="1"/>
          <a:endParaRPr lang="he-IL"/>
        </a:p>
      </dgm:t>
    </dgm:pt>
    <dgm:pt modelId="{70E4BA84-A419-4655-A555-18873BACD3B6}" type="pres">
      <dgm:prSet presAssocID="{9509A89B-BEB9-4D49-86EF-F35FFF5F24C1}" presName="descendantText" presStyleLbl="alignAcc1" presStyleIdx="2" presStyleCnt="4" custLinFactNeighborY="0">
        <dgm:presLayoutVars>
          <dgm:bulletEnabled val="1"/>
        </dgm:presLayoutVars>
      </dgm:prSet>
      <dgm:spPr/>
      <dgm:t>
        <a:bodyPr/>
        <a:lstStyle/>
        <a:p>
          <a:pPr rtl="1"/>
          <a:endParaRPr lang="he-IL"/>
        </a:p>
      </dgm:t>
    </dgm:pt>
    <dgm:pt modelId="{B18C2363-4E20-4D5C-948E-40E4EEF60182}" type="pres">
      <dgm:prSet presAssocID="{3621A9CF-EFC7-4A36-8C81-D7BA494B3B09}" presName="sp" presStyleCnt="0"/>
      <dgm:spPr/>
    </dgm:pt>
    <dgm:pt modelId="{EAF8DA8D-DB36-46EB-8018-3765C7CE66DF}" type="pres">
      <dgm:prSet presAssocID="{1CA18BDB-957B-49D4-A122-758F0EF5FEAB}" presName="composite" presStyleCnt="0"/>
      <dgm:spPr/>
    </dgm:pt>
    <dgm:pt modelId="{4E73A2B7-C60B-4E73-9F28-DAB911FF5437}" type="pres">
      <dgm:prSet presAssocID="{1CA18BDB-957B-49D4-A122-758F0EF5FEAB}" presName="parentText" presStyleLbl="alignNode1" presStyleIdx="3" presStyleCnt="4">
        <dgm:presLayoutVars>
          <dgm:chMax val="1"/>
          <dgm:bulletEnabled val="1"/>
        </dgm:presLayoutVars>
      </dgm:prSet>
      <dgm:spPr/>
      <dgm:t>
        <a:bodyPr/>
        <a:lstStyle/>
        <a:p>
          <a:endParaRPr lang="en-US"/>
        </a:p>
      </dgm:t>
    </dgm:pt>
    <dgm:pt modelId="{09EB671D-57D4-48D6-9958-C7E884489E2E}" type="pres">
      <dgm:prSet presAssocID="{1CA18BDB-957B-49D4-A122-758F0EF5FEAB}" presName="descendantText" presStyleLbl="alignAcc1" presStyleIdx="3" presStyleCnt="4">
        <dgm:presLayoutVars>
          <dgm:bulletEnabled val="1"/>
        </dgm:presLayoutVars>
      </dgm:prSet>
      <dgm:spPr/>
      <dgm:t>
        <a:bodyPr/>
        <a:lstStyle/>
        <a:p>
          <a:endParaRPr lang="en-US"/>
        </a:p>
      </dgm:t>
    </dgm:pt>
  </dgm:ptLst>
  <dgm:cxnLst>
    <dgm:cxn modelId="{39975EFF-C633-4B3E-AA3D-05122F55C8E1}" srcId="{9509A89B-BEB9-4D49-86EF-F35FFF5F24C1}" destId="{3453C6F0-B9DC-4DB8-8DC6-E6933FA8B1C5}" srcOrd="0" destOrd="0" parTransId="{C4681F2D-4DD1-41FD-AEF8-D155B02D0788}" sibTransId="{5440942F-F9F0-4B50-AFD0-762AE654C4B0}"/>
    <dgm:cxn modelId="{58B6F753-39A9-49AA-BA29-0AD09B9E4019}" type="presOf" srcId="{022C7B69-E2E8-4BFB-86D0-CD4EC5B3CDF0}" destId="{019FA951-DC05-4ACB-A577-9A3F9E6EC2C4}" srcOrd="0" destOrd="0" presId="urn:microsoft.com/office/officeart/2005/8/layout/chevron2"/>
    <dgm:cxn modelId="{72763852-C360-4F79-A410-17ADC5478006}" type="presOf" srcId="{1D45BD5D-1DC6-44DB-8B88-FF2784EB1486}" destId="{EAB38508-46AA-4F19-8D05-D568EA9764C6}" srcOrd="0" destOrd="0" presId="urn:microsoft.com/office/officeart/2005/8/layout/chevron2"/>
    <dgm:cxn modelId="{133AFE2D-69F3-4019-99FC-702ECA2A3D83}" type="presOf" srcId="{782488EC-8AC6-4C87-B860-B0C08EE34A10}" destId="{A2A090C2-BA8F-47A6-9905-4115AFF88B0D}" srcOrd="0" destOrd="0" presId="urn:microsoft.com/office/officeart/2005/8/layout/chevron2"/>
    <dgm:cxn modelId="{CDA3EFB5-8E7C-4105-B844-6B8749453FBD}" srcId="{1CA18BDB-957B-49D4-A122-758F0EF5FEAB}" destId="{69C84106-8FAA-49D0-AE19-AD170204238B}" srcOrd="0" destOrd="0" parTransId="{A0AF1D52-E30F-4D3B-9BA4-C3FCE691D1F9}" sibTransId="{AC241CC6-2705-463D-9C23-1DBDA97E01CA}"/>
    <dgm:cxn modelId="{78554D32-622F-4961-8379-89CA4C335F07}" srcId="{C12F4102-4946-4445-A18D-293127966221}" destId="{1CA18BDB-957B-49D4-A122-758F0EF5FEAB}" srcOrd="3" destOrd="0" parTransId="{E101A2C8-DF9B-4773-A2A0-525D4B1E4FFD}" sibTransId="{5B16CE79-D81E-4CBB-A5FE-C0CE55A97C08}"/>
    <dgm:cxn modelId="{FF5E01A8-C5CB-4025-A8D2-86DBA0570411}" type="presOf" srcId="{16C1F6B6-77E7-478B-B88C-15A3B4BBA5F3}" destId="{EAB38508-46AA-4F19-8D05-D568EA9764C6}" srcOrd="0" destOrd="1" presId="urn:microsoft.com/office/officeart/2005/8/layout/chevron2"/>
    <dgm:cxn modelId="{9CB1139C-8463-4055-8E42-C53E85E9B71E}" type="presOf" srcId="{1CA18BDB-957B-49D4-A122-758F0EF5FEAB}" destId="{4E73A2B7-C60B-4E73-9F28-DAB911FF5437}" srcOrd="0" destOrd="0" presId="urn:microsoft.com/office/officeart/2005/8/layout/chevron2"/>
    <dgm:cxn modelId="{08F5F792-EB7C-4AAF-8CF5-D0A277AF6BC9}" srcId="{C12F4102-4946-4445-A18D-293127966221}" destId="{782488EC-8AC6-4C87-B860-B0C08EE34A10}" srcOrd="1" destOrd="0" parTransId="{A343881F-9266-4324-949F-3221C3182CD9}" sibTransId="{F786445E-4F09-4EB6-81F6-07B36AC28C02}"/>
    <dgm:cxn modelId="{A126B90E-6C84-4374-ADCE-F3FCF1BE7525}" type="presOf" srcId="{C12F4102-4946-4445-A18D-293127966221}" destId="{3B88B7DE-4CEE-40C2-B6C6-12FCD67568A8}" srcOrd="0" destOrd="0" presId="urn:microsoft.com/office/officeart/2005/8/layout/chevron2"/>
    <dgm:cxn modelId="{A6694E0A-A355-4790-817A-10966DB0CA35}" srcId="{782488EC-8AC6-4C87-B860-B0C08EE34A10}" destId="{16C1F6B6-77E7-478B-B88C-15A3B4BBA5F3}" srcOrd="1" destOrd="0" parTransId="{1E2487A4-44CE-4FE3-87A8-70165D4648D2}" sibTransId="{5B52626D-C75F-4DB2-9845-5AA0B642E885}"/>
    <dgm:cxn modelId="{B960B2E6-FED1-40FD-9F83-A77CE8C438D4}" type="presOf" srcId="{69C84106-8FAA-49D0-AE19-AD170204238B}" destId="{09EB671D-57D4-48D6-9958-C7E884489E2E}" srcOrd="0" destOrd="0" presId="urn:microsoft.com/office/officeart/2005/8/layout/chevron2"/>
    <dgm:cxn modelId="{1100FF48-A475-4C24-B547-0AB432EF2A68}" srcId="{782488EC-8AC6-4C87-B860-B0C08EE34A10}" destId="{1D45BD5D-1DC6-44DB-8B88-FF2784EB1486}" srcOrd="0" destOrd="0" parTransId="{B13DD133-712D-47C1-9646-EBE990410C8E}" sibTransId="{14DF21F4-5A49-44F3-84DF-3E7489E01EC8}"/>
    <dgm:cxn modelId="{3B85E9B2-A2A0-4E8C-8C13-EDFD032B9C2F}" srcId="{022C7B69-E2E8-4BFB-86D0-CD4EC5B3CDF0}" destId="{78FE9EC4-6EF0-4379-99F5-6AA5842822C8}" srcOrd="0" destOrd="0" parTransId="{029FBB4C-383C-4BEE-8BCA-C299BF507A0D}" sibTransId="{B05791F6-F59A-453A-866C-625F5B2C166E}"/>
    <dgm:cxn modelId="{746CE073-79D5-40E3-B7BF-3D58CB580D1B}" type="presOf" srcId="{3453C6F0-B9DC-4DB8-8DC6-E6933FA8B1C5}" destId="{70E4BA84-A419-4655-A555-18873BACD3B6}" srcOrd="0" destOrd="0" presId="urn:microsoft.com/office/officeart/2005/8/layout/chevron2"/>
    <dgm:cxn modelId="{48316286-C25D-4F89-BCDD-197451465B28}" type="presOf" srcId="{9509A89B-BEB9-4D49-86EF-F35FFF5F24C1}" destId="{8ACE4C59-246A-45C0-B8E6-031897CDEEE9}" srcOrd="0" destOrd="0" presId="urn:microsoft.com/office/officeart/2005/8/layout/chevron2"/>
    <dgm:cxn modelId="{C0579843-4384-407C-B52F-B6AE380FAFA0}" type="presOf" srcId="{78FE9EC4-6EF0-4379-99F5-6AA5842822C8}" destId="{ED6A0BFA-2D3E-4C32-ABDB-BE8B92251C14}" srcOrd="0" destOrd="0" presId="urn:microsoft.com/office/officeart/2005/8/layout/chevron2"/>
    <dgm:cxn modelId="{668A73E8-4A99-4B42-B64D-0FFFBAE86ECC}" srcId="{C12F4102-4946-4445-A18D-293127966221}" destId="{9509A89B-BEB9-4D49-86EF-F35FFF5F24C1}" srcOrd="2" destOrd="0" parTransId="{EDC8C881-6DF0-4DE0-8E64-E244DB724BCF}" sibTransId="{3621A9CF-EFC7-4A36-8C81-D7BA494B3B09}"/>
    <dgm:cxn modelId="{D08E8D29-6BFB-497C-A442-915F074AE0D3}" srcId="{C12F4102-4946-4445-A18D-293127966221}" destId="{022C7B69-E2E8-4BFB-86D0-CD4EC5B3CDF0}" srcOrd="0" destOrd="0" parTransId="{53047AF1-C33E-4197-B369-318488A6920C}" sibTransId="{907D8560-8A07-4C62-912A-627B38CA03BD}"/>
    <dgm:cxn modelId="{63A7B4F9-9363-4DAA-B924-840DD8CB1D60}" type="presParOf" srcId="{3B88B7DE-4CEE-40C2-B6C6-12FCD67568A8}" destId="{F93E8FCC-F6DD-476E-A69D-051F5E10CB47}" srcOrd="0" destOrd="0" presId="urn:microsoft.com/office/officeart/2005/8/layout/chevron2"/>
    <dgm:cxn modelId="{CF08A91D-2B62-4AA2-95D2-99154E018744}" type="presParOf" srcId="{F93E8FCC-F6DD-476E-A69D-051F5E10CB47}" destId="{019FA951-DC05-4ACB-A577-9A3F9E6EC2C4}" srcOrd="0" destOrd="0" presId="urn:microsoft.com/office/officeart/2005/8/layout/chevron2"/>
    <dgm:cxn modelId="{CF95F2C2-4C59-49FE-9504-A197C9897BDF}" type="presParOf" srcId="{F93E8FCC-F6DD-476E-A69D-051F5E10CB47}" destId="{ED6A0BFA-2D3E-4C32-ABDB-BE8B92251C14}" srcOrd="1" destOrd="0" presId="urn:microsoft.com/office/officeart/2005/8/layout/chevron2"/>
    <dgm:cxn modelId="{5ADA51FB-4773-43F5-9266-DB9998DBA9B5}" type="presParOf" srcId="{3B88B7DE-4CEE-40C2-B6C6-12FCD67568A8}" destId="{C60134E7-FAA5-47E5-897A-A1761A8DC50F}" srcOrd="1" destOrd="0" presId="urn:microsoft.com/office/officeart/2005/8/layout/chevron2"/>
    <dgm:cxn modelId="{67AEDD10-4218-4E6E-BBAB-138C470974E6}" type="presParOf" srcId="{3B88B7DE-4CEE-40C2-B6C6-12FCD67568A8}" destId="{A631B990-14E5-46F3-BEB4-8309FE5D5D75}" srcOrd="2" destOrd="0" presId="urn:microsoft.com/office/officeart/2005/8/layout/chevron2"/>
    <dgm:cxn modelId="{3B1EBB95-7E33-4A1F-BE43-CA475C843622}" type="presParOf" srcId="{A631B990-14E5-46F3-BEB4-8309FE5D5D75}" destId="{A2A090C2-BA8F-47A6-9905-4115AFF88B0D}" srcOrd="0" destOrd="0" presId="urn:microsoft.com/office/officeart/2005/8/layout/chevron2"/>
    <dgm:cxn modelId="{BAE508ED-CCCA-41F2-9BBC-8BC99F5F8D9E}" type="presParOf" srcId="{A631B990-14E5-46F3-BEB4-8309FE5D5D75}" destId="{EAB38508-46AA-4F19-8D05-D568EA9764C6}" srcOrd="1" destOrd="0" presId="urn:microsoft.com/office/officeart/2005/8/layout/chevron2"/>
    <dgm:cxn modelId="{5E85167B-167F-4942-87E1-026F146BE15E}" type="presParOf" srcId="{3B88B7DE-4CEE-40C2-B6C6-12FCD67568A8}" destId="{678D4DCE-FEB1-4318-96A4-322F9A67A36C}" srcOrd="3" destOrd="0" presId="urn:microsoft.com/office/officeart/2005/8/layout/chevron2"/>
    <dgm:cxn modelId="{55876FFF-93B3-4240-B184-2D415AF3F2CA}" type="presParOf" srcId="{3B88B7DE-4CEE-40C2-B6C6-12FCD67568A8}" destId="{F95CBC3F-DF6C-4134-BCC5-8CC5A2690DF1}" srcOrd="4" destOrd="0" presId="urn:microsoft.com/office/officeart/2005/8/layout/chevron2"/>
    <dgm:cxn modelId="{2765AEC4-1915-444D-B627-64F89A5C7B68}" type="presParOf" srcId="{F95CBC3F-DF6C-4134-BCC5-8CC5A2690DF1}" destId="{8ACE4C59-246A-45C0-B8E6-031897CDEEE9}" srcOrd="0" destOrd="0" presId="urn:microsoft.com/office/officeart/2005/8/layout/chevron2"/>
    <dgm:cxn modelId="{3F85731B-1ED4-4A34-84BE-450BB0E014AB}" type="presParOf" srcId="{F95CBC3F-DF6C-4134-BCC5-8CC5A2690DF1}" destId="{70E4BA84-A419-4655-A555-18873BACD3B6}" srcOrd="1" destOrd="0" presId="urn:microsoft.com/office/officeart/2005/8/layout/chevron2"/>
    <dgm:cxn modelId="{D638B4EF-8688-4616-8ED0-C46E37D813CF}" type="presParOf" srcId="{3B88B7DE-4CEE-40C2-B6C6-12FCD67568A8}" destId="{B18C2363-4E20-4D5C-948E-40E4EEF60182}" srcOrd="5" destOrd="0" presId="urn:microsoft.com/office/officeart/2005/8/layout/chevron2"/>
    <dgm:cxn modelId="{796DBA55-B692-4760-939D-4699BE3A0009}" type="presParOf" srcId="{3B88B7DE-4CEE-40C2-B6C6-12FCD67568A8}" destId="{EAF8DA8D-DB36-46EB-8018-3765C7CE66DF}" srcOrd="6" destOrd="0" presId="urn:microsoft.com/office/officeart/2005/8/layout/chevron2"/>
    <dgm:cxn modelId="{FA10E14D-AD68-4474-A916-22DECBF1429C}" type="presParOf" srcId="{EAF8DA8D-DB36-46EB-8018-3765C7CE66DF}" destId="{4E73A2B7-C60B-4E73-9F28-DAB911FF5437}" srcOrd="0" destOrd="0" presId="urn:microsoft.com/office/officeart/2005/8/layout/chevron2"/>
    <dgm:cxn modelId="{E342AFF4-D5C9-42E3-9DF4-587D8A6BD9E8}" type="presParOf" srcId="{EAF8DA8D-DB36-46EB-8018-3765C7CE66DF}" destId="{09EB671D-57D4-48D6-9958-C7E884489E2E}" srcOrd="1" destOrd="0" presId="urn:microsoft.com/office/officeart/2005/8/layout/chevron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F32E5-C8DF-4EC7-9A03-D8B91DA6F095}" type="doc">
      <dgm:prSet loTypeId="urn:microsoft.com/office/officeart/2005/8/layout/hList6" loCatId="list" qsTypeId="urn:microsoft.com/office/officeart/2005/8/quickstyle/simple1" qsCatId="simple" csTypeId="urn:microsoft.com/office/officeart/2005/8/colors/accent1_2" csCatId="accent1" phldr="1"/>
      <dgm:spPr/>
      <dgm:t>
        <a:bodyPr/>
        <a:lstStyle/>
        <a:p>
          <a:pPr rtl="1"/>
          <a:endParaRPr lang="he-IL"/>
        </a:p>
      </dgm:t>
    </dgm:pt>
    <dgm:pt modelId="{2DFF786A-6F79-4B34-8A7A-F0785E0BD6FC}">
      <dgm:prSet phldrT="[טקסט]" custT="1"/>
      <dgm:spPr/>
      <dgm:t>
        <a:bodyPr/>
        <a:lstStyle/>
        <a:p>
          <a:pPr rtl="1"/>
          <a:r>
            <a:rPr lang="he-IL" sz="1400" dirty="0" smtClean="0"/>
            <a:t>2000-2003</a:t>
          </a:r>
          <a:endParaRPr lang="he-IL" sz="1400" dirty="0"/>
        </a:p>
      </dgm:t>
    </dgm:pt>
    <dgm:pt modelId="{47AE1D38-AA17-4C94-B0D9-CB3FDE94144E}" type="parTrans" cxnId="{CB674707-3244-4CB7-A6FF-46722C1CCEED}">
      <dgm:prSet/>
      <dgm:spPr/>
      <dgm:t>
        <a:bodyPr/>
        <a:lstStyle/>
        <a:p>
          <a:pPr rtl="1"/>
          <a:endParaRPr lang="he-IL"/>
        </a:p>
      </dgm:t>
    </dgm:pt>
    <dgm:pt modelId="{A4062F6B-D2F2-4CA4-97CD-FAE39D0C5D41}" type="sibTrans" cxnId="{CB674707-3244-4CB7-A6FF-46722C1CCEED}">
      <dgm:prSet/>
      <dgm:spPr/>
      <dgm:t>
        <a:bodyPr/>
        <a:lstStyle/>
        <a:p>
          <a:pPr rtl="1"/>
          <a:endParaRPr lang="he-IL"/>
        </a:p>
      </dgm:t>
    </dgm:pt>
    <dgm:pt modelId="{F56B8A06-7BE1-4683-A710-D6F452CC3674}">
      <dgm:prSet phldrT="[טקסט]" custT="1"/>
      <dgm:spPr/>
      <dgm:t>
        <a:bodyPr/>
        <a:lstStyle/>
        <a:p>
          <a:pPr rtl="1"/>
          <a:r>
            <a:rPr lang="he-IL" sz="1800" dirty="0" smtClean="0"/>
            <a:t>ניהול עמותת הרצלייה נשים </a:t>
          </a:r>
          <a:endParaRPr lang="he-IL" sz="1800" dirty="0"/>
        </a:p>
      </dgm:t>
    </dgm:pt>
    <dgm:pt modelId="{5D128775-7574-4C86-8059-D03E56E613B2}" type="parTrans" cxnId="{0360FFEB-4629-4415-865E-6FC40F945E1F}">
      <dgm:prSet/>
      <dgm:spPr/>
      <dgm:t>
        <a:bodyPr/>
        <a:lstStyle/>
        <a:p>
          <a:pPr rtl="1"/>
          <a:endParaRPr lang="he-IL"/>
        </a:p>
      </dgm:t>
    </dgm:pt>
    <dgm:pt modelId="{BC163CD3-976C-4E19-8CF4-BEC9C3629F2E}" type="sibTrans" cxnId="{0360FFEB-4629-4415-865E-6FC40F945E1F}">
      <dgm:prSet/>
      <dgm:spPr/>
      <dgm:t>
        <a:bodyPr/>
        <a:lstStyle/>
        <a:p>
          <a:pPr rtl="1"/>
          <a:endParaRPr lang="he-IL"/>
        </a:p>
      </dgm:t>
    </dgm:pt>
    <dgm:pt modelId="{8B0E72CC-15DC-47A8-BC22-E5398B6E9D39}">
      <dgm:prSet phldrT="[טקסט]" custT="1"/>
      <dgm:spPr/>
      <dgm:t>
        <a:bodyPr/>
        <a:lstStyle/>
        <a:p>
          <a:pPr rtl="1"/>
          <a:r>
            <a:rPr lang="he-IL" sz="1600" dirty="0" smtClean="0"/>
            <a:t>2004-2012</a:t>
          </a:r>
          <a:endParaRPr lang="he-IL" sz="1600" dirty="0"/>
        </a:p>
      </dgm:t>
    </dgm:pt>
    <dgm:pt modelId="{7486F9AE-B7F8-4BE8-91A8-1DD127B6345E}" type="parTrans" cxnId="{D7E8BE3C-2769-4A45-BB1D-38557F7F6F6C}">
      <dgm:prSet/>
      <dgm:spPr/>
      <dgm:t>
        <a:bodyPr/>
        <a:lstStyle/>
        <a:p>
          <a:pPr rtl="1"/>
          <a:endParaRPr lang="he-IL"/>
        </a:p>
      </dgm:t>
    </dgm:pt>
    <dgm:pt modelId="{2B5C9AA4-95C5-4633-A654-B94398CCE122}" type="sibTrans" cxnId="{D7E8BE3C-2769-4A45-BB1D-38557F7F6F6C}">
      <dgm:prSet/>
      <dgm:spPr/>
      <dgm:t>
        <a:bodyPr/>
        <a:lstStyle/>
        <a:p>
          <a:pPr rtl="1"/>
          <a:endParaRPr lang="he-IL"/>
        </a:p>
      </dgm:t>
    </dgm:pt>
    <dgm:pt modelId="{F658DCF8-5E37-4BC9-A85D-77D3D88356F5}">
      <dgm:prSet phldrT="[טקסט]" custT="1"/>
      <dgm:spPr/>
      <dgm:t>
        <a:bodyPr/>
        <a:lstStyle/>
        <a:p>
          <a:pPr rtl="1"/>
          <a:r>
            <a:rPr lang="he-IL" sz="1600" dirty="0" smtClean="0"/>
            <a:t>חברת וועדת ערר לארנונה בעסקים של עיריית </a:t>
          </a:r>
          <a:r>
            <a:rPr lang="he-IL" sz="1600" dirty="0" err="1" smtClean="0"/>
            <a:t>הרצליה</a:t>
          </a:r>
          <a:endParaRPr lang="he-IL" sz="1600" dirty="0"/>
        </a:p>
      </dgm:t>
    </dgm:pt>
    <dgm:pt modelId="{D119FE0D-1429-4847-8804-E3F89330702A}" type="parTrans" cxnId="{8EAE2251-D542-426D-B353-58755AEA7F9E}">
      <dgm:prSet/>
      <dgm:spPr/>
      <dgm:t>
        <a:bodyPr/>
        <a:lstStyle/>
        <a:p>
          <a:pPr rtl="1"/>
          <a:endParaRPr lang="he-IL"/>
        </a:p>
      </dgm:t>
    </dgm:pt>
    <dgm:pt modelId="{2347E708-C15B-47CD-80ED-71DAD075D1CB}" type="sibTrans" cxnId="{8EAE2251-D542-426D-B353-58755AEA7F9E}">
      <dgm:prSet/>
      <dgm:spPr/>
      <dgm:t>
        <a:bodyPr/>
        <a:lstStyle/>
        <a:p>
          <a:pPr rtl="1"/>
          <a:endParaRPr lang="he-IL"/>
        </a:p>
      </dgm:t>
    </dgm:pt>
    <dgm:pt modelId="{68FA3E01-B88C-492F-B401-5D4DC4A4280D}">
      <dgm:prSet phldrT="[טקסט]" custT="1"/>
      <dgm:spPr/>
      <dgm:t>
        <a:bodyPr/>
        <a:lstStyle/>
        <a:p>
          <a:pPr rtl="1"/>
          <a:r>
            <a:rPr lang="he-IL" sz="1400" dirty="0" smtClean="0"/>
            <a:t>2008-2012</a:t>
          </a:r>
          <a:endParaRPr lang="he-IL" sz="1400" dirty="0"/>
        </a:p>
      </dgm:t>
    </dgm:pt>
    <dgm:pt modelId="{7728CA26-1F52-4BA3-BAD4-CA6C70E4AFF8}" type="parTrans" cxnId="{7345BACC-1973-4BD4-9263-59A2F28A6FEB}">
      <dgm:prSet/>
      <dgm:spPr/>
      <dgm:t>
        <a:bodyPr/>
        <a:lstStyle/>
        <a:p>
          <a:pPr rtl="1"/>
          <a:endParaRPr lang="he-IL"/>
        </a:p>
      </dgm:t>
    </dgm:pt>
    <dgm:pt modelId="{1942BAE0-DA2B-42E0-992C-147A0C0CC6DF}" type="sibTrans" cxnId="{7345BACC-1973-4BD4-9263-59A2F28A6FEB}">
      <dgm:prSet/>
      <dgm:spPr/>
      <dgm:t>
        <a:bodyPr/>
        <a:lstStyle/>
        <a:p>
          <a:pPr rtl="1"/>
          <a:endParaRPr lang="he-IL"/>
        </a:p>
      </dgm:t>
    </dgm:pt>
    <dgm:pt modelId="{593642B0-1AB3-4D02-B383-D7E951FE2612}">
      <dgm:prSet phldrT="[טקסט]"/>
      <dgm:spPr/>
      <dgm:t>
        <a:bodyPr/>
        <a:lstStyle/>
        <a:p>
          <a:pPr rtl="1"/>
          <a:r>
            <a:rPr lang="he-IL" sz="1500" dirty="0" smtClean="0"/>
            <a:t>דירקטורית בדירקטוריון כיבוי אש של הערים </a:t>
          </a:r>
          <a:r>
            <a:rPr lang="he-IL" sz="1500" dirty="0" err="1" smtClean="0"/>
            <a:t>הרצליה</a:t>
          </a:r>
          <a:r>
            <a:rPr lang="he-IL" sz="1500" dirty="0" smtClean="0"/>
            <a:t>, רמת השרון וכפר שמריהו</a:t>
          </a:r>
          <a:endParaRPr lang="he-IL" sz="1500" dirty="0"/>
        </a:p>
      </dgm:t>
    </dgm:pt>
    <dgm:pt modelId="{D5151594-CF39-4FF8-8B65-CA9761133D58}" type="parTrans" cxnId="{2C1E320C-56D8-47A1-B9A0-4C72CD757059}">
      <dgm:prSet/>
      <dgm:spPr/>
      <dgm:t>
        <a:bodyPr/>
        <a:lstStyle/>
        <a:p>
          <a:pPr rtl="1"/>
          <a:endParaRPr lang="he-IL"/>
        </a:p>
      </dgm:t>
    </dgm:pt>
    <dgm:pt modelId="{0A932157-24F3-4056-8200-7C99847F667F}" type="sibTrans" cxnId="{2C1E320C-56D8-47A1-B9A0-4C72CD757059}">
      <dgm:prSet/>
      <dgm:spPr/>
      <dgm:t>
        <a:bodyPr/>
        <a:lstStyle/>
        <a:p>
          <a:pPr rtl="1"/>
          <a:endParaRPr lang="he-IL"/>
        </a:p>
      </dgm:t>
    </dgm:pt>
    <dgm:pt modelId="{6DBC02A6-4411-4AA9-A31D-68C04A974A62}">
      <dgm:prSet/>
      <dgm:spPr/>
      <dgm:t>
        <a:bodyPr/>
        <a:lstStyle/>
        <a:p>
          <a:pPr rtl="1"/>
          <a:endParaRPr lang="he-IL"/>
        </a:p>
      </dgm:t>
    </dgm:pt>
    <dgm:pt modelId="{E8070ABF-2963-4AA8-A279-2485DAB79AEF}" type="parTrans" cxnId="{A3DA4395-B762-48EB-BDC1-6A1F15CE87E9}">
      <dgm:prSet/>
      <dgm:spPr/>
      <dgm:t>
        <a:bodyPr/>
        <a:lstStyle/>
        <a:p>
          <a:pPr rtl="1"/>
          <a:endParaRPr lang="he-IL"/>
        </a:p>
      </dgm:t>
    </dgm:pt>
    <dgm:pt modelId="{7DBB4922-D957-4619-8581-82036DA35CCA}" type="sibTrans" cxnId="{A3DA4395-B762-48EB-BDC1-6A1F15CE87E9}">
      <dgm:prSet/>
      <dgm:spPr/>
      <dgm:t>
        <a:bodyPr/>
        <a:lstStyle/>
        <a:p>
          <a:pPr rtl="1"/>
          <a:endParaRPr lang="he-IL"/>
        </a:p>
      </dgm:t>
    </dgm:pt>
    <dgm:pt modelId="{E37C91AA-6874-412C-BA24-5E9531F5A2DA}">
      <dgm:prSet/>
      <dgm:spPr/>
      <dgm:t>
        <a:bodyPr/>
        <a:lstStyle/>
        <a:p>
          <a:pPr rtl="1"/>
          <a:endParaRPr lang="he-IL"/>
        </a:p>
      </dgm:t>
    </dgm:pt>
    <dgm:pt modelId="{CBD3CBDA-385B-4749-AD23-2A690049A46E}" type="parTrans" cxnId="{0DDE3961-D0ED-4F0B-814C-D8B6BA60639B}">
      <dgm:prSet/>
      <dgm:spPr/>
      <dgm:t>
        <a:bodyPr/>
        <a:lstStyle/>
        <a:p>
          <a:pPr rtl="1"/>
          <a:endParaRPr lang="he-IL"/>
        </a:p>
      </dgm:t>
    </dgm:pt>
    <dgm:pt modelId="{932AC02C-16D2-464F-A86C-B8C14C7E1564}" type="sibTrans" cxnId="{0DDE3961-D0ED-4F0B-814C-D8B6BA60639B}">
      <dgm:prSet/>
      <dgm:spPr/>
      <dgm:t>
        <a:bodyPr/>
        <a:lstStyle/>
        <a:p>
          <a:pPr rtl="1"/>
          <a:endParaRPr lang="he-IL"/>
        </a:p>
      </dgm:t>
    </dgm:pt>
    <dgm:pt modelId="{6275E5AD-6F0E-4389-97F5-81E4A3EA466C}" type="pres">
      <dgm:prSet presAssocID="{7C8F32E5-C8DF-4EC7-9A03-D8B91DA6F095}" presName="Name0" presStyleCnt="0">
        <dgm:presLayoutVars>
          <dgm:dir/>
          <dgm:resizeHandles val="exact"/>
        </dgm:presLayoutVars>
      </dgm:prSet>
      <dgm:spPr/>
      <dgm:t>
        <a:bodyPr/>
        <a:lstStyle/>
        <a:p>
          <a:pPr rtl="1"/>
          <a:endParaRPr lang="he-IL"/>
        </a:p>
      </dgm:t>
    </dgm:pt>
    <dgm:pt modelId="{9FC3E45D-9E48-4385-BEBA-5D6299B155EC}" type="pres">
      <dgm:prSet presAssocID="{2DFF786A-6F79-4B34-8A7A-F0785E0BD6FC}" presName="node" presStyleLbl="node1" presStyleIdx="0" presStyleCnt="5">
        <dgm:presLayoutVars>
          <dgm:bulletEnabled val="1"/>
        </dgm:presLayoutVars>
      </dgm:prSet>
      <dgm:spPr/>
      <dgm:t>
        <a:bodyPr/>
        <a:lstStyle/>
        <a:p>
          <a:pPr rtl="1"/>
          <a:endParaRPr lang="he-IL"/>
        </a:p>
      </dgm:t>
    </dgm:pt>
    <dgm:pt modelId="{3CF03F1A-92F5-43F4-9A51-E4CED2053F03}" type="pres">
      <dgm:prSet presAssocID="{A4062F6B-D2F2-4CA4-97CD-FAE39D0C5D41}" presName="sibTrans" presStyleCnt="0"/>
      <dgm:spPr/>
    </dgm:pt>
    <dgm:pt modelId="{115A69D7-C925-4DB7-947A-0CCD8AD708FA}" type="pres">
      <dgm:prSet presAssocID="{8B0E72CC-15DC-47A8-BC22-E5398B6E9D39}" presName="node" presStyleLbl="node1" presStyleIdx="1" presStyleCnt="5">
        <dgm:presLayoutVars>
          <dgm:bulletEnabled val="1"/>
        </dgm:presLayoutVars>
      </dgm:prSet>
      <dgm:spPr/>
      <dgm:t>
        <a:bodyPr/>
        <a:lstStyle/>
        <a:p>
          <a:pPr rtl="1"/>
          <a:endParaRPr lang="he-IL"/>
        </a:p>
      </dgm:t>
    </dgm:pt>
    <dgm:pt modelId="{26B8B08D-2E05-4903-8C1F-37613DBF0833}" type="pres">
      <dgm:prSet presAssocID="{2B5C9AA4-95C5-4633-A654-B94398CCE122}" presName="sibTrans" presStyleCnt="0"/>
      <dgm:spPr/>
    </dgm:pt>
    <dgm:pt modelId="{61F32468-BB3F-41FD-AA30-5495EBA9D60E}" type="pres">
      <dgm:prSet presAssocID="{E37C91AA-6874-412C-BA24-5E9531F5A2DA}" presName="node" presStyleLbl="node1" presStyleIdx="2" presStyleCnt="5" custScaleX="101590" custLinFactNeighborX="2">
        <dgm:presLayoutVars>
          <dgm:bulletEnabled val="1"/>
        </dgm:presLayoutVars>
      </dgm:prSet>
      <dgm:spPr/>
      <dgm:t>
        <a:bodyPr/>
        <a:lstStyle/>
        <a:p>
          <a:endParaRPr lang="en-US"/>
        </a:p>
      </dgm:t>
    </dgm:pt>
    <dgm:pt modelId="{6CF801C5-C7D4-4844-9569-57BDE4A07685}" type="pres">
      <dgm:prSet presAssocID="{932AC02C-16D2-464F-A86C-B8C14C7E1564}" presName="sibTrans" presStyleCnt="0"/>
      <dgm:spPr/>
    </dgm:pt>
    <dgm:pt modelId="{96D25459-735B-45F0-9BA0-F96380D8BFA0}" type="pres">
      <dgm:prSet presAssocID="{68FA3E01-B88C-492F-B401-5D4DC4A4280D}" presName="node" presStyleLbl="node1" presStyleIdx="3" presStyleCnt="5">
        <dgm:presLayoutVars>
          <dgm:bulletEnabled val="1"/>
        </dgm:presLayoutVars>
      </dgm:prSet>
      <dgm:spPr/>
      <dgm:t>
        <a:bodyPr/>
        <a:lstStyle/>
        <a:p>
          <a:pPr rtl="1"/>
          <a:endParaRPr lang="he-IL"/>
        </a:p>
      </dgm:t>
    </dgm:pt>
    <dgm:pt modelId="{7921DD99-4C0F-4DCC-86D3-68335CC2233A}" type="pres">
      <dgm:prSet presAssocID="{1942BAE0-DA2B-42E0-992C-147A0C0CC6DF}" presName="sibTrans" presStyleCnt="0"/>
      <dgm:spPr/>
    </dgm:pt>
    <dgm:pt modelId="{5634D10F-7903-47BC-A1C3-D54B0FB64329}" type="pres">
      <dgm:prSet presAssocID="{6DBC02A6-4411-4AA9-A31D-68C04A974A62}" presName="node" presStyleLbl="node1" presStyleIdx="4" presStyleCnt="5">
        <dgm:presLayoutVars>
          <dgm:bulletEnabled val="1"/>
        </dgm:presLayoutVars>
      </dgm:prSet>
      <dgm:spPr/>
      <dgm:t>
        <a:bodyPr/>
        <a:lstStyle/>
        <a:p>
          <a:pPr rtl="1"/>
          <a:endParaRPr lang="he-IL"/>
        </a:p>
      </dgm:t>
    </dgm:pt>
  </dgm:ptLst>
  <dgm:cxnLst>
    <dgm:cxn modelId="{6AD90EB5-76A2-4D5D-9930-D570D8AA5CC7}" type="presOf" srcId="{68FA3E01-B88C-492F-B401-5D4DC4A4280D}" destId="{96D25459-735B-45F0-9BA0-F96380D8BFA0}" srcOrd="0" destOrd="0" presId="urn:microsoft.com/office/officeart/2005/8/layout/hList6"/>
    <dgm:cxn modelId="{8EAE2251-D542-426D-B353-58755AEA7F9E}" srcId="{8B0E72CC-15DC-47A8-BC22-E5398B6E9D39}" destId="{F658DCF8-5E37-4BC9-A85D-77D3D88356F5}" srcOrd="0" destOrd="0" parTransId="{D119FE0D-1429-4847-8804-E3F89330702A}" sibTransId="{2347E708-C15B-47CD-80ED-71DAD075D1CB}"/>
    <dgm:cxn modelId="{7345BACC-1973-4BD4-9263-59A2F28A6FEB}" srcId="{7C8F32E5-C8DF-4EC7-9A03-D8B91DA6F095}" destId="{68FA3E01-B88C-492F-B401-5D4DC4A4280D}" srcOrd="3" destOrd="0" parTransId="{7728CA26-1F52-4BA3-BAD4-CA6C70E4AFF8}" sibTransId="{1942BAE0-DA2B-42E0-992C-147A0C0CC6DF}"/>
    <dgm:cxn modelId="{D7E8BE3C-2769-4A45-BB1D-38557F7F6F6C}" srcId="{7C8F32E5-C8DF-4EC7-9A03-D8B91DA6F095}" destId="{8B0E72CC-15DC-47A8-BC22-E5398B6E9D39}" srcOrd="1" destOrd="0" parTransId="{7486F9AE-B7F8-4BE8-91A8-1DD127B6345E}" sibTransId="{2B5C9AA4-95C5-4633-A654-B94398CCE122}"/>
    <dgm:cxn modelId="{02026F41-78D2-4005-BAFB-0EDFD28328C5}" type="presOf" srcId="{E37C91AA-6874-412C-BA24-5E9531F5A2DA}" destId="{61F32468-BB3F-41FD-AA30-5495EBA9D60E}" srcOrd="0" destOrd="0" presId="urn:microsoft.com/office/officeart/2005/8/layout/hList6"/>
    <dgm:cxn modelId="{CD83C7ED-E034-40DA-951B-8262AD21D8EA}" type="presOf" srcId="{2DFF786A-6F79-4B34-8A7A-F0785E0BD6FC}" destId="{9FC3E45D-9E48-4385-BEBA-5D6299B155EC}" srcOrd="0" destOrd="0" presId="urn:microsoft.com/office/officeart/2005/8/layout/hList6"/>
    <dgm:cxn modelId="{A3DA4395-B762-48EB-BDC1-6A1F15CE87E9}" srcId="{7C8F32E5-C8DF-4EC7-9A03-D8B91DA6F095}" destId="{6DBC02A6-4411-4AA9-A31D-68C04A974A62}" srcOrd="4" destOrd="0" parTransId="{E8070ABF-2963-4AA8-A279-2485DAB79AEF}" sibTransId="{7DBB4922-D957-4619-8581-82036DA35CCA}"/>
    <dgm:cxn modelId="{0E9CDA76-990E-45F7-B6F0-7FC0FF523650}" type="presOf" srcId="{F658DCF8-5E37-4BC9-A85D-77D3D88356F5}" destId="{115A69D7-C925-4DB7-947A-0CCD8AD708FA}" srcOrd="0" destOrd="1" presId="urn:microsoft.com/office/officeart/2005/8/layout/hList6"/>
    <dgm:cxn modelId="{9ABF049B-EAE2-4F74-9022-7E8A1938AAE9}" type="presOf" srcId="{6DBC02A6-4411-4AA9-A31D-68C04A974A62}" destId="{5634D10F-7903-47BC-A1C3-D54B0FB64329}" srcOrd="0" destOrd="0" presId="urn:microsoft.com/office/officeart/2005/8/layout/hList6"/>
    <dgm:cxn modelId="{2C1E320C-56D8-47A1-B9A0-4C72CD757059}" srcId="{68FA3E01-B88C-492F-B401-5D4DC4A4280D}" destId="{593642B0-1AB3-4D02-B383-D7E951FE2612}" srcOrd="0" destOrd="0" parTransId="{D5151594-CF39-4FF8-8B65-CA9761133D58}" sibTransId="{0A932157-24F3-4056-8200-7C99847F667F}"/>
    <dgm:cxn modelId="{EFBB14F2-4F10-4F96-987E-EFCD4719BC3A}" type="presOf" srcId="{593642B0-1AB3-4D02-B383-D7E951FE2612}" destId="{96D25459-735B-45F0-9BA0-F96380D8BFA0}" srcOrd="0" destOrd="1" presId="urn:microsoft.com/office/officeart/2005/8/layout/hList6"/>
    <dgm:cxn modelId="{CB674707-3244-4CB7-A6FF-46722C1CCEED}" srcId="{7C8F32E5-C8DF-4EC7-9A03-D8B91DA6F095}" destId="{2DFF786A-6F79-4B34-8A7A-F0785E0BD6FC}" srcOrd="0" destOrd="0" parTransId="{47AE1D38-AA17-4C94-B0D9-CB3FDE94144E}" sibTransId="{A4062F6B-D2F2-4CA4-97CD-FAE39D0C5D41}"/>
    <dgm:cxn modelId="{3D73CC24-87DD-402F-9ABB-7A88CBAA2386}" type="presOf" srcId="{8B0E72CC-15DC-47A8-BC22-E5398B6E9D39}" destId="{115A69D7-C925-4DB7-947A-0CCD8AD708FA}" srcOrd="0" destOrd="0" presId="urn:microsoft.com/office/officeart/2005/8/layout/hList6"/>
    <dgm:cxn modelId="{6DEC308F-8BE0-4648-8BD6-3F294952F901}" type="presOf" srcId="{F56B8A06-7BE1-4683-A710-D6F452CC3674}" destId="{9FC3E45D-9E48-4385-BEBA-5D6299B155EC}" srcOrd="0" destOrd="1" presId="urn:microsoft.com/office/officeart/2005/8/layout/hList6"/>
    <dgm:cxn modelId="{0DDE3961-D0ED-4F0B-814C-D8B6BA60639B}" srcId="{7C8F32E5-C8DF-4EC7-9A03-D8B91DA6F095}" destId="{E37C91AA-6874-412C-BA24-5E9531F5A2DA}" srcOrd="2" destOrd="0" parTransId="{CBD3CBDA-385B-4749-AD23-2A690049A46E}" sibTransId="{932AC02C-16D2-464F-A86C-B8C14C7E1564}"/>
    <dgm:cxn modelId="{890C1332-A6A0-4FA6-9D97-1152D504A552}" type="presOf" srcId="{7C8F32E5-C8DF-4EC7-9A03-D8B91DA6F095}" destId="{6275E5AD-6F0E-4389-97F5-81E4A3EA466C}" srcOrd="0" destOrd="0" presId="urn:microsoft.com/office/officeart/2005/8/layout/hList6"/>
    <dgm:cxn modelId="{0360FFEB-4629-4415-865E-6FC40F945E1F}" srcId="{2DFF786A-6F79-4B34-8A7A-F0785E0BD6FC}" destId="{F56B8A06-7BE1-4683-A710-D6F452CC3674}" srcOrd="0" destOrd="0" parTransId="{5D128775-7574-4C86-8059-D03E56E613B2}" sibTransId="{BC163CD3-976C-4E19-8CF4-BEC9C3629F2E}"/>
    <dgm:cxn modelId="{653F5B6D-7C06-4F86-97A5-BD1F0CFAAA08}" type="presParOf" srcId="{6275E5AD-6F0E-4389-97F5-81E4A3EA466C}" destId="{9FC3E45D-9E48-4385-BEBA-5D6299B155EC}" srcOrd="0" destOrd="0" presId="urn:microsoft.com/office/officeart/2005/8/layout/hList6"/>
    <dgm:cxn modelId="{9DBD6494-3E6B-4522-AD62-1AEAE9D4B437}" type="presParOf" srcId="{6275E5AD-6F0E-4389-97F5-81E4A3EA466C}" destId="{3CF03F1A-92F5-43F4-9A51-E4CED2053F03}" srcOrd="1" destOrd="0" presId="urn:microsoft.com/office/officeart/2005/8/layout/hList6"/>
    <dgm:cxn modelId="{2611A805-842E-481C-A4B9-93E8B8E45813}" type="presParOf" srcId="{6275E5AD-6F0E-4389-97F5-81E4A3EA466C}" destId="{115A69D7-C925-4DB7-947A-0CCD8AD708FA}" srcOrd="2" destOrd="0" presId="urn:microsoft.com/office/officeart/2005/8/layout/hList6"/>
    <dgm:cxn modelId="{75202C04-7A67-41C0-82B2-5701DBAF089D}" type="presParOf" srcId="{6275E5AD-6F0E-4389-97F5-81E4A3EA466C}" destId="{26B8B08D-2E05-4903-8C1F-37613DBF0833}" srcOrd="3" destOrd="0" presId="urn:microsoft.com/office/officeart/2005/8/layout/hList6"/>
    <dgm:cxn modelId="{438C4666-A870-4898-A2C2-4F94B498153A}" type="presParOf" srcId="{6275E5AD-6F0E-4389-97F5-81E4A3EA466C}" destId="{61F32468-BB3F-41FD-AA30-5495EBA9D60E}" srcOrd="4" destOrd="0" presId="urn:microsoft.com/office/officeart/2005/8/layout/hList6"/>
    <dgm:cxn modelId="{1CD62270-9575-4B44-90D2-5FA33F17A213}" type="presParOf" srcId="{6275E5AD-6F0E-4389-97F5-81E4A3EA466C}" destId="{6CF801C5-C7D4-4844-9569-57BDE4A07685}" srcOrd="5" destOrd="0" presId="urn:microsoft.com/office/officeart/2005/8/layout/hList6"/>
    <dgm:cxn modelId="{2E9CFAB6-0FBB-4E2E-818C-31B7B199E90F}" type="presParOf" srcId="{6275E5AD-6F0E-4389-97F5-81E4A3EA466C}" destId="{96D25459-735B-45F0-9BA0-F96380D8BFA0}" srcOrd="6" destOrd="0" presId="urn:microsoft.com/office/officeart/2005/8/layout/hList6"/>
    <dgm:cxn modelId="{AE267608-2D8D-45E2-BF9D-B7669D70D622}" type="presParOf" srcId="{6275E5AD-6F0E-4389-97F5-81E4A3EA466C}" destId="{7921DD99-4C0F-4DCC-86D3-68335CC2233A}" srcOrd="7" destOrd="0" presId="urn:microsoft.com/office/officeart/2005/8/layout/hList6"/>
    <dgm:cxn modelId="{44A1DF46-BAA1-4C16-BEDC-61E34FBF7910}" type="presParOf" srcId="{6275E5AD-6F0E-4389-97F5-81E4A3EA466C}" destId="{5634D10F-7903-47BC-A1C3-D54B0FB64329}"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FB586C-5EC0-4881-B150-2CF2D103860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he-IL"/>
        </a:p>
      </dgm:t>
    </dgm:pt>
    <dgm:pt modelId="{05D8E575-84FC-4657-954D-1FFE7C01915E}">
      <dgm:prSet phldrT="[טקסט]"/>
      <dgm:spPr/>
      <dgm:t>
        <a:bodyPr/>
        <a:lstStyle/>
        <a:p>
          <a:pPr rtl="1"/>
          <a:r>
            <a:rPr lang="he-IL" b="1" dirty="0" smtClean="0"/>
            <a:t>מס הכנסה</a:t>
          </a:r>
          <a:endParaRPr lang="he-IL" b="1" dirty="0"/>
        </a:p>
      </dgm:t>
    </dgm:pt>
    <dgm:pt modelId="{431575F2-7CFD-4B41-9602-BECDA4CAD37B}" type="parTrans" cxnId="{AFCFA320-D308-4739-A8D0-76F02FE63CFF}">
      <dgm:prSet/>
      <dgm:spPr/>
      <dgm:t>
        <a:bodyPr/>
        <a:lstStyle/>
        <a:p>
          <a:pPr rtl="1"/>
          <a:endParaRPr lang="he-IL"/>
        </a:p>
      </dgm:t>
    </dgm:pt>
    <dgm:pt modelId="{35BB09FB-C872-4BEA-A694-6D72A001F95A}" type="sibTrans" cxnId="{AFCFA320-D308-4739-A8D0-76F02FE63CFF}">
      <dgm:prSet/>
      <dgm:spPr/>
      <dgm:t>
        <a:bodyPr/>
        <a:lstStyle/>
        <a:p>
          <a:pPr rtl="1"/>
          <a:endParaRPr lang="he-IL"/>
        </a:p>
      </dgm:t>
    </dgm:pt>
    <dgm:pt modelId="{FF596AA6-F0BD-49CB-801A-FBAE7D7C947B}">
      <dgm:prSet phldrT="[טקסט]"/>
      <dgm:spPr/>
      <dgm:t>
        <a:bodyPr/>
        <a:lstStyle/>
        <a:p>
          <a:pPr rtl="1"/>
          <a:r>
            <a:rPr lang="he-IL" dirty="0" smtClean="0"/>
            <a:t>מנהלת מחלקה במס הכנסה 27 שנה</a:t>
          </a:r>
          <a:endParaRPr lang="he-IL" dirty="0"/>
        </a:p>
      </dgm:t>
    </dgm:pt>
    <dgm:pt modelId="{BE049C17-B582-4DC8-B5D0-FEDD33B4EE43}" type="parTrans" cxnId="{86C9CD3A-6060-4AF2-84DB-2C660190E66A}">
      <dgm:prSet/>
      <dgm:spPr/>
      <dgm:t>
        <a:bodyPr/>
        <a:lstStyle/>
        <a:p>
          <a:pPr rtl="1"/>
          <a:endParaRPr lang="he-IL"/>
        </a:p>
      </dgm:t>
    </dgm:pt>
    <dgm:pt modelId="{796F2CB2-66FC-42CB-A8AF-FD103053B881}" type="sibTrans" cxnId="{86C9CD3A-6060-4AF2-84DB-2C660190E66A}">
      <dgm:prSet/>
      <dgm:spPr/>
      <dgm:t>
        <a:bodyPr/>
        <a:lstStyle/>
        <a:p>
          <a:pPr rtl="1"/>
          <a:endParaRPr lang="he-IL"/>
        </a:p>
      </dgm:t>
    </dgm:pt>
    <dgm:pt modelId="{069C1874-47CF-4798-845D-9CF8DC714ADA}">
      <dgm:prSet phldrT="[טקסט]"/>
      <dgm:spPr/>
      <dgm:t>
        <a:bodyPr/>
        <a:lstStyle/>
        <a:p>
          <a:pPr rtl="1"/>
          <a:r>
            <a:rPr lang="he-IL" b="1" dirty="0" smtClean="0"/>
            <a:t>רואת חשבון עצמאית</a:t>
          </a:r>
          <a:endParaRPr lang="he-IL" b="1" dirty="0"/>
        </a:p>
      </dgm:t>
    </dgm:pt>
    <dgm:pt modelId="{C8C3EBC1-7DB5-40E5-A3C7-75E8D9B2CFA2}" type="parTrans" cxnId="{8BAD4437-2C7D-45B7-B61F-F574F94559EA}">
      <dgm:prSet/>
      <dgm:spPr/>
      <dgm:t>
        <a:bodyPr/>
        <a:lstStyle/>
        <a:p>
          <a:pPr rtl="1"/>
          <a:endParaRPr lang="he-IL"/>
        </a:p>
      </dgm:t>
    </dgm:pt>
    <dgm:pt modelId="{E158ED05-9953-4EA1-9510-02B04E71A35B}" type="sibTrans" cxnId="{8BAD4437-2C7D-45B7-B61F-F574F94559EA}">
      <dgm:prSet/>
      <dgm:spPr/>
      <dgm:t>
        <a:bodyPr/>
        <a:lstStyle/>
        <a:p>
          <a:pPr rtl="1"/>
          <a:endParaRPr lang="he-IL"/>
        </a:p>
      </dgm:t>
    </dgm:pt>
    <dgm:pt modelId="{2D09FDEA-6F09-49D8-81A3-E8DB55ACA195}">
      <dgm:prSet phldrT="[טקסט]"/>
      <dgm:spPr/>
      <dgm:t>
        <a:bodyPr/>
        <a:lstStyle/>
        <a:p>
          <a:pPr rtl="1"/>
          <a:r>
            <a:rPr lang="he-IL" dirty="0" smtClean="0"/>
            <a:t>שש שנים</a:t>
          </a:r>
          <a:endParaRPr lang="he-IL" dirty="0"/>
        </a:p>
      </dgm:t>
    </dgm:pt>
    <dgm:pt modelId="{576C8CB7-8426-47DB-99EE-AFADAF5EB983}" type="parTrans" cxnId="{7035000E-AEBA-405D-9DE1-D480370E369A}">
      <dgm:prSet/>
      <dgm:spPr/>
      <dgm:t>
        <a:bodyPr/>
        <a:lstStyle/>
        <a:p>
          <a:pPr rtl="1"/>
          <a:endParaRPr lang="he-IL"/>
        </a:p>
      </dgm:t>
    </dgm:pt>
    <dgm:pt modelId="{4F9FDC50-FDC0-419E-ACE0-64E9AF045377}" type="sibTrans" cxnId="{7035000E-AEBA-405D-9DE1-D480370E369A}">
      <dgm:prSet/>
      <dgm:spPr/>
      <dgm:t>
        <a:bodyPr/>
        <a:lstStyle/>
        <a:p>
          <a:pPr rtl="1"/>
          <a:endParaRPr lang="he-IL"/>
        </a:p>
      </dgm:t>
    </dgm:pt>
    <dgm:pt modelId="{EF480841-3315-4C41-B1A9-550E560C5CF7}" type="pres">
      <dgm:prSet presAssocID="{3AFB586C-5EC0-4881-B150-2CF2D103860C}" presName="Name0" presStyleCnt="0">
        <dgm:presLayoutVars>
          <dgm:dir/>
          <dgm:animLvl val="lvl"/>
          <dgm:resizeHandles val="exact"/>
        </dgm:presLayoutVars>
      </dgm:prSet>
      <dgm:spPr/>
      <dgm:t>
        <a:bodyPr/>
        <a:lstStyle/>
        <a:p>
          <a:pPr rtl="1"/>
          <a:endParaRPr lang="he-IL"/>
        </a:p>
      </dgm:t>
    </dgm:pt>
    <dgm:pt modelId="{53612BD1-50AB-4E31-8F12-A650407D62B2}" type="pres">
      <dgm:prSet presAssocID="{069C1874-47CF-4798-845D-9CF8DC714ADA}" presName="boxAndChildren" presStyleCnt="0"/>
      <dgm:spPr/>
    </dgm:pt>
    <dgm:pt modelId="{0120E2CD-EE04-4813-80A3-E70ABF176F6D}" type="pres">
      <dgm:prSet presAssocID="{069C1874-47CF-4798-845D-9CF8DC714ADA}" presName="parentTextBox" presStyleLbl="node1" presStyleIdx="0" presStyleCnt="2"/>
      <dgm:spPr/>
      <dgm:t>
        <a:bodyPr/>
        <a:lstStyle/>
        <a:p>
          <a:pPr rtl="1"/>
          <a:endParaRPr lang="he-IL"/>
        </a:p>
      </dgm:t>
    </dgm:pt>
    <dgm:pt modelId="{C04944F3-6DCB-4EBD-9B7B-84E3214FE8F0}" type="pres">
      <dgm:prSet presAssocID="{069C1874-47CF-4798-845D-9CF8DC714ADA}" presName="entireBox" presStyleLbl="node1" presStyleIdx="0" presStyleCnt="2"/>
      <dgm:spPr/>
      <dgm:t>
        <a:bodyPr/>
        <a:lstStyle/>
        <a:p>
          <a:pPr rtl="1"/>
          <a:endParaRPr lang="he-IL"/>
        </a:p>
      </dgm:t>
    </dgm:pt>
    <dgm:pt modelId="{B127C7AB-E56F-4A0A-BCA4-04C14450B5E6}" type="pres">
      <dgm:prSet presAssocID="{069C1874-47CF-4798-845D-9CF8DC714ADA}" presName="descendantBox" presStyleCnt="0"/>
      <dgm:spPr/>
    </dgm:pt>
    <dgm:pt modelId="{1068208F-CDF1-4163-AECB-9711E1119DF1}" type="pres">
      <dgm:prSet presAssocID="{2D09FDEA-6F09-49D8-81A3-E8DB55ACA195}" presName="childTextBox" presStyleLbl="fgAccFollowNode1" presStyleIdx="0" presStyleCnt="2">
        <dgm:presLayoutVars>
          <dgm:bulletEnabled val="1"/>
        </dgm:presLayoutVars>
      </dgm:prSet>
      <dgm:spPr/>
      <dgm:t>
        <a:bodyPr/>
        <a:lstStyle/>
        <a:p>
          <a:pPr rtl="1"/>
          <a:endParaRPr lang="he-IL"/>
        </a:p>
      </dgm:t>
    </dgm:pt>
    <dgm:pt modelId="{2736432A-B8FF-46AA-B329-7DF2AE8FE9AD}" type="pres">
      <dgm:prSet presAssocID="{35BB09FB-C872-4BEA-A694-6D72A001F95A}" presName="sp" presStyleCnt="0"/>
      <dgm:spPr/>
    </dgm:pt>
    <dgm:pt modelId="{E95389AA-BE07-4746-A1E7-9D8EA2F1D4D3}" type="pres">
      <dgm:prSet presAssocID="{05D8E575-84FC-4657-954D-1FFE7C01915E}" presName="arrowAndChildren" presStyleCnt="0"/>
      <dgm:spPr/>
    </dgm:pt>
    <dgm:pt modelId="{D1A4CBA0-488F-4BF0-8A7E-0CD3D9266770}" type="pres">
      <dgm:prSet presAssocID="{05D8E575-84FC-4657-954D-1FFE7C01915E}" presName="parentTextArrow" presStyleLbl="node1" presStyleIdx="0" presStyleCnt="2"/>
      <dgm:spPr/>
      <dgm:t>
        <a:bodyPr/>
        <a:lstStyle/>
        <a:p>
          <a:pPr rtl="1"/>
          <a:endParaRPr lang="he-IL"/>
        </a:p>
      </dgm:t>
    </dgm:pt>
    <dgm:pt modelId="{5BB711A5-EB0D-4F7C-9692-AD5AA46D93D8}" type="pres">
      <dgm:prSet presAssocID="{05D8E575-84FC-4657-954D-1FFE7C01915E}" presName="arrow" presStyleLbl="node1" presStyleIdx="1" presStyleCnt="2"/>
      <dgm:spPr/>
      <dgm:t>
        <a:bodyPr/>
        <a:lstStyle/>
        <a:p>
          <a:pPr rtl="1"/>
          <a:endParaRPr lang="he-IL"/>
        </a:p>
      </dgm:t>
    </dgm:pt>
    <dgm:pt modelId="{651EBCA1-B145-419C-B276-15BD8ECA6011}" type="pres">
      <dgm:prSet presAssocID="{05D8E575-84FC-4657-954D-1FFE7C01915E}" presName="descendantArrow" presStyleCnt="0"/>
      <dgm:spPr/>
    </dgm:pt>
    <dgm:pt modelId="{499D7B59-4745-469B-8B34-0AC3820D88D6}" type="pres">
      <dgm:prSet presAssocID="{FF596AA6-F0BD-49CB-801A-FBAE7D7C947B}" presName="childTextArrow" presStyleLbl="fgAccFollowNode1" presStyleIdx="1" presStyleCnt="2">
        <dgm:presLayoutVars>
          <dgm:bulletEnabled val="1"/>
        </dgm:presLayoutVars>
      </dgm:prSet>
      <dgm:spPr/>
      <dgm:t>
        <a:bodyPr/>
        <a:lstStyle/>
        <a:p>
          <a:pPr rtl="1"/>
          <a:endParaRPr lang="he-IL"/>
        </a:p>
      </dgm:t>
    </dgm:pt>
  </dgm:ptLst>
  <dgm:cxnLst>
    <dgm:cxn modelId="{A9F1AE5C-641A-4BE7-B6F6-554A96CC95CF}" type="presOf" srcId="{069C1874-47CF-4798-845D-9CF8DC714ADA}" destId="{C04944F3-6DCB-4EBD-9B7B-84E3214FE8F0}" srcOrd="1" destOrd="0" presId="urn:microsoft.com/office/officeart/2005/8/layout/process4"/>
    <dgm:cxn modelId="{2D096D4D-D351-4284-99F3-4A79B7603E17}" type="presOf" srcId="{2D09FDEA-6F09-49D8-81A3-E8DB55ACA195}" destId="{1068208F-CDF1-4163-AECB-9711E1119DF1}" srcOrd="0" destOrd="0" presId="urn:microsoft.com/office/officeart/2005/8/layout/process4"/>
    <dgm:cxn modelId="{8BAD4437-2C7D-45B7-B61F-F574F94559EA}" srcId="{3AFB586C-5EC0-4881-B150-2CF2D103860C}" destId="{069C1874-47CF-4798-845D-9CF8DC714ADA}" srcOrd="1" destOrd="0" parTransId="{C8C3EBC1-7DB5-40E5-A3C7-75E8D9B2CFA2}" sibTransId="{E158ED05-9953-4EA1-9510-02B04E71A35B}"/>
    <dgm:cxn modelId="{7035000E-AEBA-405D-9DE1-D480370E369A}" srcId="{069C1874-47CF-4798-845D-9CF8DC714ADA}" destId="{2D09FDEA-6F09-49D8-81A3-E8DB55ACA195}" srcOrd="0" destOrd="0" parTransId="{576C8CB7-8426-47DB-99EE-AFADAF5EB983}" sibTransId="{4F9FDC50-FDC0-419E-ACE0-64E9AF045377}"/>
    <dgm:cxn modelId="{DE50FC2E-C215-4EF4-A2AF-C11096509988}" type="presOf" srcId="{05D8E575-84FC-4657-954D-1FFE7C01915E}" destId="{D1A4CBA0-488F-4BF0-8A7E-0CD3D9266770}" srcOrd="0" destOrd="0" presId="urn:microsoft.com/office/officeart/2005/8/layout/process4"/>
    <dgm:cxn modelId="{86C9CD3A-6060-4AF2-84DB-2C660190E66A}" srcId="{05D8E575-84FC-4657-954D-1FFE7C01915E}" destId="{FF596AA6-F0BD-49CB-801A-FBAE7D7C947B}" srcOrd="0" destOrd="0" parTransId="{BE049C17-B582-4DC8-B5D0-FEDD33B4EE43}" sibTransId="{796F2CB2-66FC-42CB-A8AF-FD103053B881}"/>
    <dgm:cxn modelId="{AFCFA320-D308-4739-A8D0-76F02FE63CFF}" srcId="{3AFB586C-5EC0-4881-B150-2CF2D103860C}" destId="{05D8E575-84FC-4657-954D-1FFE7C01915E}" srcOrd="0" destOrd="0" parTransId="{431575F2-7CFD-4B41-9602-BECDA4CAD37B}" sibTransId="{35BB09FB-C872-4BEA-A694-6D72A001F95A}"/>
    <dgm:cxn modelId="{34A2464B-5C8C-495E-B5F4-F5A1E29640D7}" type="presOf" srcId="{3AFB586C-5EC0-4881-B150-2CF2D103860C}" destId="{EF480841-3315-4C41-B1A9-550E560C5CF7}" srcOrd="0" destOrd="0" presId="urn:microsoft.com/office/officeart/2005/8/layout/process4"/>
    <dgm:cxn modelId="{39DD032E-B1AC-4441-B910-2807BA4CB0A8}" type="presOf" srcId="{FF596AA6-F0BD-49CB-801A-FBAE7D7C947B}" destId="{499D7B59-4745-469B-8B34-0AC3820D88D6}" srcOrd="0" destOrd="0" presId="urn:microsoft.com/office/officeart/2005/8/layout/process4"/>
    <dgm:cxn modelId="{4AC987E2-8CA7-47A0-A3EA-6FCB9402EBA6}" type="presOf" srcId="{05D8E575-84FC-4657-954D-1FFE7C01915E}" destId="{5BB711A5-EB0D-4F7C-9692-AD5AA46D93D8}" srcOrd="1" destOrd="0" presId="urn:microsoft.com/office/officeart/2005/8/layout/process4"/>
    <dgm:cxn modelId="{D7E2F1DC-FCCC-4848-B100-4151B41BA5A5}" type="presOf" srcId="{069C1874-47CF-4798-845D-9CF8DC714ADA}" destId="{0120E2CD-EE04-4813-80A3-E70ABF176F6D}" srcOrd="0" destOrd="0" presId="urn:microsoft.com/office/officeart/2005/8/layout/process4"/>
    <dgm:cxn modelId="{8347DC2D-05E7-46D2-A819-A82D9C981442}" type="presParOf" srcId="{EF480841-3315-4C41-B1A9-550E560C5CF7}" destId="{53612BD1-50AB-4E31-8F12-A650407D62B2}" srcOrd="0" destOrd="0" presId="urn:microsoft.com/office/officeart/2005/8/layout/process4"/>
    <dgm:cxn modelId="{75C4991E-43B2-402A-B749-161B22A2E8F2}" type="presParOf" srcId="{53612BD1-50AB-4E31-8F12-A650407D62B2}" destId="{0120E2CD-EE04-4813-80A3-E70ABF176F6D}" srcOrd="0" destOrd="0" presId="urn:microsoft.com/office/officeart/2005/8/layout/process4"/>
    <dgm:cxn modelId="{AE17A4E4-0F7E-4C00-9DC2-3F504BDC22CC}" type="presParOf" srcId="{53612BD1-50AB-4E31-8F12-A650407D62B2}" destId="{C04944F3-6DCB-4EBD-9B7B-84E3214FE8F0}" srcOrd="1" destOrd="0" presId="urn:microsoft.com/office/officeart/2005/8/layout/process4"/>
    <dgm:cxn modelId="{339C6C8C-D5E1-4430-8E82-DCDF5EB6A8F7}" type="presParOf" srcId="{53612BD1-50AB-4E31-8F12-A650407D62B2}" destId="{B127C7AB-E56F-4A0A-BCA4-04C14450B5E6}" srcOrd="2" destOrd="0" presId="urn:microsoft.com/office/officeart/2005/8/layout/process4"/>
    <dgm:cxn modelId="{760E6181-6453-4811-886B-7A163CAD5CEF}" type="presParOf" srcId="{B127C7AB-E56F-4A0A-BCA4-04C14450B5E6}" destId="{1068208F-CDF1-4163-AECB-9711E1119DF1}" srcOrd="0" destOrd="0" presId="urn:microsoft.com/office/officeart/2005/8/layout/process4"/>
    <dgm:cxn modelId="{C9F02549-ADB6-48F8-8ED6-578FEAE16C79}" type="presParOf" srcId="{EF480841-3315-4C41-B1A9-550E560C5CF7}" destId="{2736432A-B8FF-46AA-B329-7DF2AE8FE9AD}" srcOrd="1" destOrd="0" presId="urn:microsoft.com/office/officeart/2005/8/layout/process4"/>
    <dgm:cxn modelId="{85D611E6-472E-4BD1-963E-4EDBCB2407A1}" type="presParOf" srcId="{EF480841-3315-4C41-B1A9-550E560C5CF7}" destId="{E95389AA-BE07-4746-A1E7-9D8EA2F1D4D3}" srcOrd="2" destOrd="0" presId="urn:microsoft.com/office/officeart/2005/8/layout/process4"/>
    <dgm:cxn modelId="{FC929ACF-34AF-44D1-9158-DAF936173E14}" type="presParOf" srcId="{E95389AA-BE07-4746-A1E7-9D8EA2F1D4D3}" destId="{D1A4CBA0-488F-4BF0-8A7E-0CD3D9266770}" srcOrd="0" destOrd="0" presId="urn:microsoft.com/office/officeart/2005/8/layout/process4"/>
    <dgm:cxn modelId="{5CC77977-05E3-4A2A-9129-C7CD968EBA05}" type="presParOf" srcId="{E95389AA-BE07-4746-A1E7-9D8EA2F1D4D3}" destId="{5BB711A5-EB0D-4F7C-9692-AD5AA46D93D8}" srcOrd="1" destOrd="0" presId="urn:microsoft.com/office/officeart/2005/8/layout/process4"/>
    <dgm:cxn modelId="{78534B21-A596-4496-96F8-96C3A6AC44FE}" type="presParOf" srcId="{E95389AA-BE07-4746-A1E7-9D8EA2F1D4D3}" destId="{651EBCA1-B145-419C-B276-15BD8ECA6011}" srcOrd="2" destOrd="0" presId="urn:microsoft.com/office/officeart/2005/8/layout/process4"/>
    <dgm:cxn modelId="{896CAA66-1E39-4352-8E83-6DE89B4480FE}" type="presParOf" srcId="{651EBCA1-B145-419C-B276-15BD8ECA6011}" destId="{499D7B59-4745-469B-8B34-0AC3820D88D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0E3786-27ED-4FC5-BC61-A42404972F68}" type="doc">
      <dgm:prSet loTypeId="urn:microsoft.com/office/officeart/2005/8/layout/default#1" loCatId="list" qsTypeId="urn:microsoft.com/office/officeart/2005/8/quickstyle/simple1" qsCatId="simple" csTypeId="urn:microsoft.com/office/officeart/2005/8/colors/accent1_2" csCatId="accent1" phldr="1"/>
      <dgm:spPr>
        <a:scene3d>
          <a:camera prst="perspectiveRight"/>
          <a:lightRig rig="threePt" dir="t"/>
        </a:scene3d>
      </dgm:spPr>
      <dgm:t>
        <a:bodyPr/>
        <a:lstStyle/>
        <a:p>
          <a:pPr rtl="1"/>
          <a:endParaRPr lang="he-IL"/>
        </a:p>
      </dgm:t>
    </dgm:pt>
    <dgm:pt modelId="{DA25B5CE-9F39-4E82-8C9D-0D80F0F523BE}">
      <dgm:prSet phldrT="[טקסט]" custT="1"/>
      <dgm:spPr/>
      <dgm:t>
        <a:bodyPr/>
        <a:lstStyle/>
        <a:p>
          <a:pPr rtl="1"/>
          <a:r>
            <a:rPr lang="he-IL" sz="1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משרדי עו"ד לענייני משפחה, עו"ד לענייני עבודה, הוצל"פ, מסחרי</a:t>
          </a:r>
          <a:endParaRPr lang="he-IL"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B3D648B-6FAF-45FA-B43B-861795A4D69D}" type="parTrans" cxnId="{48EDB064-6868-4653-BC34-81285E004CF5}">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548B9D-1F6C-4A9F-87EE-A610787A008E}" type="sibTrans" cxnId="{48EDB064-6868-4653-BC34-81285E004CF5}">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0660437-DBFE-4642-8868-8F2A88D7174F}">
      <dgm:prSet phldrT="[טקסט]" custT="1"/>
      <dgm:spPr/>
      <dgm:t>
        <a:bodyPr/>
        <a:lstStyle/>
        <a:p>
          <a:pPr rtl="1"/>
          <a:r>
            <a:rPr lang="he-IL" sz="1600" b="0" cap="none" spc="0" dirty="0" smtClean="0">
              <a:ln w="18415" cmpd="sng">
                <a:solidFill>
                  <a:srgbClr val="FFFFFF"/>
                </a:solidFill>
                <a:prstDash val="solid"/>
              </a:ln>
              <a:solidFill>
                <a:srgbClr val="FFFFFF"/>
              </a:solidFill>
              <a:effectLst/>
              <a:latin typeface="Arial" pitchFamily="34" charset="0"/>
              <a:cs typeface="Arial" pitchFamily="34" charset="0"/>
            </a:rPr>
            <a:t>משרדי רו"ח לשיתוף פעולה</a:t>
          </a:r>
          <a:endParaRPr lang="he-IL" sz="1600" b="0" cap="none" spc="0" dirty="0">
            <a:ln w="18415" cmpd="sng">
              <a:solidFill>
                <a:srgbClr val="FFFFFF"/>
              </a:solidFill>
              <a:prstDash val="solid"/>
            </a:ln>
            <a:solidFill>
              <a:srgbClr val="FFFFFF"/>
            </a:solidFill>
            <a:effectLst/>
            <a:latin typeface="Arial" pitchFamily="34" charset="0"/>
            <a:cs typeface="Arial" pitchFamily="34" charset="0"/>
          </a:endParaRPr>
        </a:p>
      </dgm:t>
    </dgm:pt>
    <dgm:pt modelId="{FC1005CD-D0B7-49CC-9F8C-17F5AC433213}" type="parTrans" cxnId="{6B8DB4A3-AEA5-41FD-A1B4-99FBD291D7C9}">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2C47F7A-CF96-4649-A5A7-337688B7132D}" type="sibTrans" cxnId="{6B8DB4A3-AEA5-41FD-A1B4-99FBD291D7C9}">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BAECD0D-8F62-4129-A5BA-DE3347F9E7B4}">
      <dgm:prSet phldrT="[טקסט]" custT="1"/>
      <dgm:spPr/>
      <dgm:t>
        <a:bodyPr/>
        <a:lstStyle/>
        <a:p>
          <a:pPr rtl="1"/>
          <a:r>
            <a:rPr lang="he-IL" sz="1400" b="0" cap="none" spc="0" dirty="0" smtClean="0">
              <a:ln w="18415" cmpd="sng">
                <a:solidFill>
                  <a:srgbClr val="FFFFFF"/>
                </a:solidFill>
                <a:prstDash val="solid"/>
              </a:ln>
              <a:solidFill>
                <a:srgbClr val="FFFFFF"/>
              </a:solidFill>
              <a:effectLst/>
              <a:latin typeface="Arial" pitchFamily="34" charset="0"/>
              <a:cs typeface="Arial" pitchFamily="34" charset="0"/>
            </a:rPr>
            <a:t>עוסקים פטורים, עוסקים מורשים,עמותות, חברות </a:t>
          </a:r>
          <a:endParaRPr lang="he-IL" sz="1400" b="0" cap="none" spc="0" dirty="0">
            <a:ln w="18415" cmpd="sng">
              <a:solidFill>
                <a:srgbClr val="FFFFFF"/>
              </a:solidFill>
              <a:prstDash val="solid"/>
            </a:ln>
            <a:solidFill>
              <a:srgbClr val="FFFFFF"/>
            </a:solidFill>
            <a:effectLst/>
            <a:latin typeface="Arial" pitchFamily="34" charset="0"/>
            <a:cs typeface="Arial" pitchFamily="34" charset="0"/>
          </a:endParaRPr>
        </a:p>
      </dgm:t>
    </dgm:pt>
    <dgm:pt modelId="{10ACA63C-4B5F-4F0F-AB37-8352C1D1894F}" type="parTrans" cxnId="{2EC420F7-4DF4-4F9E-A84F-4B43B83A5D5B}">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2716325-868B-4A6D-A84D-156669EF6FCB}" type="sibTrans" cxnId="{2EC420F7-4DF4-4F9E-A84F-4B43B83A5D5B}">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610ABA3-0A1D-484E-8739-712C4BFE0C29}">
      <dgm:prSet phldrT="[טקסט]" custT="1"/>
      <dgm:spPr/>
      <dgm:t>
        <a:bodyPr/>
        <a:lstStyle/>
        <a:p>
          <a:pPr rtl="1"/>
          <a:r>
            <a:rPr lang="he-IL" sz="1400" b="0" cap="none" spc="0" dirty="0" smtClean="0">
              <a:ln w="18415" cmpd="sng">
                <a:solidFill>
                  <a:srgbClr val="FFFFFF"/>
                </a:solidFill>
                <a:prstDash val="solid"/>
              </a:ln>
              <a:solidFill>
                <a:srgbClr val="FFFFFF"/>
              </a:solidFill>
              <a:effectLst/>
            </a:rPr>
            <a:t>לקוחות הזקוקים לייעוץ מיסויי ו/או ייעוץ בניהול העסק</a:t>
          </a:r>
          <a:endParaRPr lang="he-IL" sz="1400" b="0" cap="none" spc="0" dirty="0">
            <a:ln w="18415" cmpd="sng">
              <a:solidFill>
                <a:srgbClr val="FFFFFF"/>
              </a:solidFill>
              <a:prstDash val="solid"/>
            </a:ln>
            <a:solidFill>
              <a:srgbClr val="FFFFFF"/>
            </a:solidFill>
            <a:effectLst/>
          </a:endParaRPr>
        </a:p>
      </dgm:t>
    </dgm:pt>
    <dgm:pt modelId="{5EEBBC79-96E2-4155-B9A5-5FF8FEC19BFB}" type="parTrans" cxnId="{FC36E218-BA8E-45F7-B579-9EB0FE788B92}">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C695910-B5DB-4FF7-8D76-A6A94E4994C6}" type="sibTrans" cxnId="{FC36E218-BA8E-45F7-B579-9EB0FE788B92}">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BB4488-F482-4013-84DC-7A8E91C53AE3}">
      <dgm:prSet phldrT="[טקסט]" custT="1"/>
      <dgm:spPr/>
      <dgm:t>
        <a:bodyPr/>
        <a:lstStyle/>
        <a:p>
          <a:pPr rtl="1"/>
          <a:endParaRPr lang="he-IL" sz="1600" b="0" cap="none" spc="0" dirty="0">
            <a:ln w="18415" cmpd="sng">
              <a:solidFill>
                <a:srgbClr val="FFFFFF"/>
              </a:solidFill>
              <a:prstDash val="solid"/>
            </a:ln>
            <a:solidFill>
              <a:srgbClr val="FFFFFF"/>
            </a:solidFill>
            <a:effectLst/>
            <a:latin typeface="Arial" pitchFamily="34" charset="0"/>
            <a:cs typeface="Arial" pitchFamily="34" charset="0"/>
          </a:endParaRPr>
        </a:p>
      </dgm:t>
    </dgm:pt>
    <dgm:pt modelId="{F2D33251-2DD1-4C6B-83C9-0D7CFD1F5CE3}" type="parTrans" cxnId="{B7CEFFDF-EBF8-416B-ACF5-6DFE1032B9C9}">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C9081B9-8BB5-4CE8-8FE4-BB1EA5B71342}" type="sibTrans" cxnId="{B7CEFFDF-EBF8-416B-ACF5-6DFE1032B9C9}">
      <dgm:prSet/>
      <dgm:spPr/>
      <dgm:t>
        <a:bodyPr/>
        <a:lstStyle/>
        <a:p>
          <a:pPr rtl="1"/>
          <a:endParaRPr lang="he-IL"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9D08DF4-51EC-40C9-B444-2ACA48097427}" type="pres">
      <dgm:prSet presAssocID="{400E3786-27ED-4FC5-BC61-A42404972F68}" presName="diagram" presStyleCnt="0">
        <dgm:presLayoutVars>
          <dgm:dir/>
          <dgm:resizeHandles val="exact"/>
        </dgm:presLayoutVars>
      </dgm:prSet>
      <dgm:spPr/>
      <dgm:t>
        <a:bodyPr/>
        <a:lstStyle/>
        <a:p>
          <a:pPr rtl="1"/>
          <a:endParaRPr lang="he-IL"/>
        </a:p>
      </dgm:t>
    </dgm:pt>
    <dgm:pt modelId="{9B354747-9C3D-4653-B3C9-8FB960BEB8D3}" type="pres">
      <dgm:prSet presAssocID="{DA25B5CE-9F39-4E82-8C9D-0D80F0F523BE}" presName="node" presStyleLbl="node1" presStyleIdx="0" presStyleCnt="5" custLinFactX="6801" custLinFactY="49637" custLinFactNeighborX="100000" custLinFactNeighborY="100000">
        <dgm:presLayoutVars>
          <dgm:bulletEnabled val="1"/>
        </dgm:presLayoutVars>
      </dgm:prSet>
      <dgm:spPr>
        <a:prstGeom prst="flowChartPunchedTape">
          <a:avLst/>
        </a:prstGeom>
      </dgm:spPr>
      <dgm:t>
        <a:bodyPr/>
        <a:lstStyle/>
        <a:p>
          <a:pPr rtl="1"/>
          <a:endParaRPr lang="he-IL"/>
        </a:p>
      </dgm:t>
    </dgm:pt>
    <dgm:pt modelId="{8C7B7E4A-0AA5-410F-B424-B6061B8F586F}" type="pres">
      <dgm:prSet presAssocID="{1E548B9D-1F6C-4A9F-87EE-A610787A008E}" presName="sibTrans" presStyleCnt="0"/>
      <dgm:spPr/>
    </dgm:pt>
    <dgm:pt modelId="{AECEB5A0-B2D0-407F-B810-F310BD19B90E}" type="pres">
      <dgm:prSet presAssocID="{F0660437-DBFE-4642-8868-8F2A88D7174F}" presName="node" presStyleLbl="node1" presStyleIdx="1" presStyleCnt="5" custLinFactNeighborX="2401" custLinFactNeighborY="-27694">
        <dgm:presLayoutVars>
          <dgm:bulletEnabled val="1"/>
        </dgm:presLayoutVars>
      </dgm:prSet>
      <dgm:spPr>
        <a:prstGeom prst="flowChartPunchedTape">
          <a:avLst/>
        </a:prstGeom>
      </dgm:spPr>
      <dgm:t>
        <a:bodyPr/>
        <a:lstStyle/>
        <a:p>
          <a:pPr rtl="1"/>
          <a:endParaRPr lang="he-IL"/>
        </a:p>
      </dgm:t>
    </dgm:pt>
    <dgm:pt modelId="{03D6DDEA-CF35-4E78-BF17-AC0D79FA1E62}" type="pres">
      <dgm:prSet presAssocID="{E2C47F7A-CF96-4649-A5A7-337688B7132D}" presName="sibTrans" presStyleCnt="0"/>
      <dgm:spPr/>
    </dgm:pt>
    <dgm:pt modelId="{34BDB358-6C10-407D-AD39-B46BD659FE0E}" type="pres">
      <dgm:prSet presAssocID="{9BAECD0D-8F62-4129-A5BA-DE3347F9E7B4}" presName="node" presStyleLbl="node1" presStyleIdx="2" presStyleCnt="5" custLinFactNeighborX="17778" custLinFactNeighborY="-32583">
        <dgm:presLayoutVars>
          <dgm:bulletEnabled val="1"/>
        </dgm:presLayoutVars>
      </dgm:prSet>
      <dgm:spPr>
        <a:prstGeom prst="flowChartPunchedTape">
          <a:avLst/>
        </a:prstGeom>
      </dgm:spPr>
      <dgm:t>
        <a:bodyPr/>
        <a:lstStyle/>
        <a:p>
          <a:pPr rtl="1"/>
          <a:endParaRPr lang="he-IL"/>
        </a:p>
      </dgm:t>
    </dgm:pt>
    <dgm:pt modelId="{C5D21F72-8C2A-4554-974D-6463A1869550}" type="pres">
      <dgm:prSet presAssocID="{02716325-868B-4A6D-A84D-156669EF6FCB}" presName="sibTrans" presStyleCnt="0"/>
      <dgm:spPr/>
    </dgm:pt>
    <dgm:pt modelId="{D3704E2F-0FD4-4BF5-8C39-CA02D1D12E66}" type="pres">
      <dgm:prSet presAssocID="{C610ABA3-0A1D-484E-8739-712C4BFE0C29}" presName="node" presStyleLbl="node1" presStyleIdx="3" presStyleCnt="5" custLinFactNeighborX="-68598" custLinFactNeighborY="23637">
        <dgm:presLayoutVars>
          <dgm:bulletEnabled val="1"/>
        </dgm:presLayoutVars>
      </dgm:prSet>
      <dgm:spPr>
        <a:prstGeom prst="flowChartPunchedTape">
          <a:avLst/>
        </a:prstGeom>
      </dgm:spPr>
      <dgm:t>
        <a:bodyPr/>
        <a:lstStyle/>
        <a:p>
          <a:pPr rtl="1"/>
          <a:endParaRPr lang="he-IL"/>
        </a:p>
      </dgm:t>
    </dgm:pt>
    <dgm:pt modelId="{6132C714-875B-4A16-938D-9C9A56553CD7}" type="pres">
      <dgm:prSet presAssocID="{DC695910-B5DB-4FF7-8D76-A6A94E4994C6}" presName="sibTrans" presStyleCnt="0"/>
      <dgm:spPr/>
    </dgm:pt>
    <dgm:pt modelId="{2F8AB171-1B1B-4AAA-832D-9E8368D1841A}" type="pres">
      <dgm:prSet presAssocID="{25BB4488-F482-4013-84DC-7A8E91C53AE3}" presName="node" presStyleLbl="node1" presStyleIdx="4" presStyleCnt="5" custLinFactNeighborX="59010" custLinFactNeighborY="35264">
        <dgm:presLayoutVars>
          <dgm:bulletEnabled val="1"/>
        </dgm:presLayoutVars>
      </dgm:prSet>
      <dgm:spPr>
        <a:prstGeom prst="flowChartPunchedTape">
          <a:avLst/>
        </a:prstGeom>
      </dgm:spPr>
      <dgm:t>
        <a:bodyPr/>
        <a:lstStyle/>
        <a:p>
          <a:pPr rtl="1"/>
          <a:endParaRPr lang="he-IL"/>
        </a:p>
      </dgm:t>
    </dgm:pt>
  </dgm:ptLst>
  <dgm:cxnLst>
    <dgm:cxn modelId="{48EDB064-6868-4653-BC34-81285E004CF5}" srcId="{400E3786-27ED-4FC5-BC61-A42404972F68}" destId="{DA25B5CE-9F39-4E82-8C9D-0D80F0F523BE}" srcOrd="0" destOrd="0" parTransId="{FB3D648B-6FAF-45FA-B43B-861795A4D69D}" sibTransId="{1E548B9D-1F6C-4A9F-87EE-A610787A008E}"/>
    <dgm:cxn modelId="{602B7727-54DC-415E-9C8F-68A1EAF78274}" type="presOf" srcId="{C610ABA3-0A1D-484E-8739-712C4BFE0C29}" destId="{D3704E2F-0FD4-4BF5-8C39-CA02D1D12E66}" srcOrd="0" destOrd="0" presId="urn:microsoft.com/office/officeart/2005/8/layout/default#1"/>
    <dgm:cxn modelId="{DFBC20C4-95E8-4256-B621-14BCC27BC48A}" type="presOf" srcId="{9BAECD0D-8F62-4129-A5BA-DE3347F9E7B4}" destId="{34BDB358-6C10-407D-AD39-B46BD659FE0E}" srcOrd="0" destOrd="0" presId="urn:microsoft.com/office/officeart/2005/8/layout/default#1"/>
    <dgm:cxn modelId="{FC36E218-BA8E-45F7-B579-9EB0FE788B92}" srcId="{400E3786-27ED-4FC5-BC61-A42404972F68}" destId="{C610ABA3-0A1D-484E-8739-712C4BFE0C29}" srcOrd="3" destOrd="0" parTransId="{5EEBBC79-96E2-4155-B9A5-5FF8FEC19BFB}" sibTransId="{DC695910-B5DB-4FF7-8D76-A6A94E4994C6}"/>
    <dgm:cxn modelId="{FB00B28E-0CDE-43B4-B8F4-5067AD953A21}" type="presOf" srcId="{DA25B5CE-9F39-4E82-8C9D-0D80F0F523BE}" destId="{9B354747-9C3D-4653-B3C9-8FB960BEB8D3}" srcOrd="0" destOrd="0" presId="urn:microsoft.com/office/officeart/2005/8/layout/default#1"/>
    <dgm:cxn modelId="{B7CEFFDF-EBF8-416B-ACF5-6DFE1032B9C9}" srcId="{400E3786-27ED-4FC5-BC61-A42404972F68}" destId="{25BB4488-F482-4013-84DC-7A8E91C53AE3}" srcOrd="4" destOrd="0" parTransId="{F2D33251-2DD1-4C6B-83C9-0D7CFD1F5CE3}" sibTransId="{0C9081B9-8BB5-4CE8-8FE4-BB1EA5B71342}"/>
    <dgm:cxn modelId="{9A88B9EB-6C4B-43D7-9966-FA22FB913813}" type="presOf" srcId="{25BB4488-F482-4013-84DC-7A8E91C53AE3}" destId="{2F8AB171-1B1B-4AAA-832D-9E8368D1841A}" srcOrd="0" destOrd="0" presId="urn:microsoft.com/office/officeart/2005/8/layout/default#1"/>
    <dgm:cxn modelId="{2EC420F7-4DF4-4F9E-A84F-4B43B83A5D5B}" srcId="{400E3786-27ED-4FC5-BC61-A42404972F68}" destId="{9BAECD0D-8F62-4129-A5BA-DE3347F9E7B4}" srcOrd="2" destOrd="0" parTransId="{10ACA63C-4B5F-4F0F-AB37-8352C1D1894F}" sibTransId="{02716325-868B-4A6D-A84D-156669EF6FCB}"/>
    <dgm:cxn modelId="{F532FA6D-2747-45C0-BFBF-487F5D062D4B}" type="presOf" srcId="{400E3786-27ED-4FC5-BC61-A42404972F68}" destId="{29D08DF4-51EC-40C9-B444-2ACA48097427}" srcOrd="0" destOrd="0" presId="urn:microsoft.com/office/officeart/2005/8/layout/default#1"/>
    <dgm:cxn modelId="{B5FF88FB-C8FE-48D3-8F8B-D69DC6017DFF}" type="presOf" srcId="{F0660437-DBFE-4642-8868-8F2A88D7174F}" destId="{AECEB5A0-B2D0-407F-B810-F310BD19B90E}" srcOrd="0" destOrd="0" presId="urn:microsoft.com/office/officeart/2005/8/layout/default#1"/>
    <dgm:cxn modelId="{6B8DB4A3-AEA5-41FD-A1B4-99FBD291D7C9}" srcId="{400E3786-27ED-4FC5-BC61-A42404972F68}" destId="{F0660437-DBFE-4642-8868-8F2A88D7174F}" srcOrd="1" destOrd="0" parTransId="{FC1005CD-D0B7-49CC-9F8C-17F5AC433213}" sibTransId="{E2C47F7A-CF96-4649-A5A7-337688B7132D}"/>
    <dgm:cxn modelId="{5661EB6B-733A-47D9-8620-08A7507F4E65}" type="presParOf" srcId="{29D08DF4-51EC-40C9-B444-2ACA48097427}" destId="{9B354747-9C3D-4653-B3C9-8FB960BEB8D3}" srcOrd="0" destOrd="0" presId="urn:microsoft.com/office/officeart/2005/8/layout/default#1"/>
    <dgm:cxn modelId="{2BE44167-B03B-4098-B25A-C5A6BA22B381}" type="presParOf" srcId="{29D08DF4-51EC-40C9-B444-2ACA48097427}" destId="{8C7B7E4A-0AA5-410F-B424-B6061B8F586F}" srcOrd="1" destOrd="0" presId="urn:microsoft.com/office/officeart/2005/8/layout/default#1"/>
    <dgm:cxn modelId="{646A22E7-0E2E-494C-ABDE-207FC96B23E5}" type="presParOf" srcId="{29D08DF4-51EC-40C9-B444-2ACA48097427}" destId="{AECEB5A0-B2D0-407F-B810-F310BD19B90E}" srcOrd="2" destOrd="0" presId="urn:microsoft.com/office/officeart/2005/8/layout/default#1"/>
    <dgm:cxn modelId="{D28F3978-8C46-496C-9D31-036DD1FAF1AC}" type="presParOf" srcId="{29D08DF4-51EC-40C9-B444-2ACA48097427}" destId="{03D6DDEA-CF35-4E78-BF17-AC0D79FA1E62}" srcOrd="3" destOrd="0" presId="urn:microsoft.com/office/officeart/2005/8/layout/default#1"/>
    <dgm:cxn modelId="{FBF8ADB4-9B1F-4CE3-BC88-C447B8668DA7}" type="presParOf" srcId="{29D08DF4-51EC-40C9-B444-2ACA48097427}" destId="{34BDB358-6C10-407D-AD39-B46BD659FE0E}" srcOrd="4" destOrd="0" presId="urn:microsoft.com/office/officeart/2005/8/layout/default#1"/>
    <dgm:cxn modelId="{7DF428BD-CE82-47F6-B82E-E5EDD00BDF40}" type="presParOf" srcId="{29D08DF4-51EC-40C9-B444-2ACA48097427}" destId="{C5D21F72-8C2A-4554-974D-6463A1869550}" srcOrd="5" destOrd="0" presId="urn:microsoft.com/office/officeart/2005/8/layout/default#1"/>
    <dgm:cxn modelId="{BC546B3F-A0A5-4B6F-9D63-FA74F373A50B}" type="presParOf" srcId="{29D08DF4-51EC-40C9-B444-2ACA48097427}" destId="{D3704E2F-0FD4-4BF5-8C39-CA02D1D12E66}" srcOrd="6" destOrd="0" presId="urn:microsoft.com/office/officeart/2005/8/layout/default#1"/>
    <dgm:cxn modelId="{90351646-FF51-4CE5-A5A5-40781D84A8A9}" type="presParOf" srcId="{29D08DF4-51EC-40C9-B444-2ACA48097427}" destId="{6132C714-875B-4A16-938D-9C9A56553CD7}" srcOrd="7" destOrd="0" presId="urn:microsoft.com/office/officeart/2005/8/layout/default#1"/>
    <dgm:cxn modelId="{54867C12-094C-453F-B0FA-7DA64A7218C1}" type="presParOf" srcId="{29D08DF4-51EC-40C9-B444-2ACA48097427}" destId="{2F8AB171-1B1B-4AAA-832D-9E8368D1841A}" srcOrd="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40433-020F-41A7-AA56-9C4494F494E3}">
      <dsp:nvSpPr>
        <dsp:cNvPr id="0" name=""/>
        <dsp:cNvSpPr/>
      </dsp:nvSpPr>
      <dsp:spPr>
        <a:xfrm>
          <a:off x="1767820" y="199252"/>
          <a:ext cx="3046214" cy="105791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29696-38E3-4FD0-BF53-84EBD51C6E42}">
      <dsp:nvSpPr>
        <dsp:cNvPr id="0" name=""/>
        <dsp:cNvSpPr/>
      </dsp:nvSpPr>
      <dsp:spPr>
        <a:xfrm>
          <a:off x="3000474" y="2789715"/>
          <a:ext cx="590351" cy="377825"/>
        </a:xfrm>
        <a:prstGeom prst="down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9855A-30EA-460A-91AF-583594608FF6}">
      <dsp:nvSpPr>
        <dsp:cNvPr id="0" name=""/>
        <dsp:cNvSpPr/>
      </dsp:nvSpPr>
      <dsp:spPr>
        <a:xfrm>
          <a:off x="1878806" y="3091975"/>
          <a:ext cx="2833687" cy="70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he-IL" sz="3600" kern="1200" dirty="0" smtClean="0"/>
            <a:t>לקוח מרוצה</a:t>
          </a:r>
          <a:r>
            <a:rPr lang="he-IL" sz="3100" kern="1200" dirty="0" smtClean="0"/>
            <a:t> </a:t>
          </a:r>
          <a:endParaRPr lang="he-IL" sz="3100" kern="1200" dirty="0"/>
        </a:p>
      </dsp:txBody>
      <dsp:txXfrm>
        <a:off x="1878806" y="3091975"/>
        <a:ext cx="2833687" cy="708421"/>
      </dsp:txXfrm>
    </dsp:sp>
    <dsp:sp modelId="{610B170A-9314-4513-8AF8-6F44B80EAA93}">
      <dsp:nvSpPr>
        <dsp:cNvPr id="0" name=""/>
        <dsp:cNvSpPr/>
      </dsp:nvSpPr>
      <dsp:spPr>
        <a:xfrm>
          <a:off x="2024129" y="1338867"/>
          <a:ext cx="2765013" cy="106263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he-IL" sz="4000" kern="1200" dirty="0" smtClean="0"/>
            <a:t>הקשבה</a:t>
          </a:r>
          <a:endParaRPr lang="he-IL" sz="4000" kern="1200" dirty="0"/>
        </a:p>
      </dsp:txBody>
      <dsp:txXfrm>
        <a:off x="2429056" y="1494486"/>
        <a:ext cx="1955159" cy="751394"/>
      </dsp:txXfrm>
    </dsp:sp>
    <dsp:sp modelId="{6D0860CE-9BF8-475D-AAB3-F9CC838F0A56}">
      <dsp:nvSpPr>
        <dsp:cNvPr id="0" name=""/>
        <dsp:cNvSpPr/>
      </dsp:nvSpPr>
      <dsp:spPr>
        <a:xfrm>
          <a:off x="108621" y="339894"/>
          <a:ext cx="3458083" cy="106263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he-IL" sz="4000" kern="1200" dirty="0" smtClean="0"/>
            <a:t>שרות איכותי</a:t>
          </a:r>
          <a:endParaRPr lang="he-IL" sz="4000" kern="1200" dirty="0"/>
        </a:p>
      </dsp:txBody>
      <dsp:txXfrm>
        <a:off x="615046" y="495513"/>
        <a:ext cx="2445233" cy="751394"/>
      </dsp:txXfrm>
    </dsp:sp>
    <dsp:sp modelId="{D4C5E654-746B-495C-AB8D-9356CB9D39A7}">
      <dsp:nvSpPr>
        <dsp:cNvPr id="0" name=""/>
        <dsp:cNvSpPr/>
      </dsp:nvSpPr>
      <dsp:spPr>
        <a:xfrm>
          <a:off x="2939302" y="277913"/>
          <a:ext cx="3073973" cy="106263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he-IL" sz="4000" kern="1200" dirty="0" smtClean="0"/>
            <a:t>מקצועיות</a:t>
          </a:r>
          <a:endParaRPr lang="he-IL" sz="4000" kern="1200" dirty="0"/>
        </a:p>
      </dsp:txBody>
      <dsp:txXfrm>
        <a:off x="3389475" y="433532"/>
        <a:ext cx="2173627" cy="751394"/>
      </dsp:txXfrm>
    </dsp:sp>
    <dsp:sp modelId="{7227B506-079B-409A-8402-E4FD3A329427}">
      <dsp:nvSpPr>
        <dsp:cNvPr id="0" name=""/>
        <dsp:cNvSpPr/>
      </dsp:nvSpPr>
      <dsp:spPr>
        <a:xfrm>
          <a:off x="-4" y="25511"/>
          <a:ext cx="6591308" cy="2827819"/>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FA951-DC05-4ACB-A577-9A3F9E6EC2C4}">
      <dsp:nvSpPr>
        <dsp:cNvPr id="0" name=""/>
        <dsp:cNvSpPr/>
      </dsp:nvSpPr>
      <dsp:spPr>
        <a:xfrm rot="5400000">
          <a:off x="-218526" y="221893"/>
          <a:ext cx="1456843" cy="1019790"/>
        </a:xfrm>
        <a:prstGeom prst="chevron">
          <a:avLst/>
        </a:prstGeom>
        <a:solidFill>
          <a:schemeClr val="tx2">
            <a:lumMod val="75000"/>
          </a:schemeClr>
        </a:solidFill>
        <a:ln w="9525" cap="rnd" cmpd="sng" algn="ctr">
          <a:solidFill>
            <a:schemeClr val="accent1"/>
          </a:solidFill>
          <a:prstDash val="solid"/>
        </a:ln>
        <a:effectLst>
          <a:outerShdw blurRad="50800" dist="50800" dir="5400000" algn="ctr" rotWithShape="0">
            <a:schemeClr val="accent1"/>
          </a:outerShdw>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endParaRPr lang="he-IL" sz="2500" kern="1200" dirty="0"/>
        </a:p>
      </dsp:txBody>
      <dsp:txXfrm rot="-5400000">
        <a:off x="1" y="513261"/>
        <a:ext cx="1019790" cy="437053"/>
      </dsp:txXfrm>
    </dsp:sp>
    <dsp:sp modelId="{ED6A0BFA-2D3E-4C32-ABDB-BE8B92251C14}">
      <dsp:nvSpPr>
        <dsp:cNvPr id="0" name=""/>
        <dsp:cNvSpPr/>
      </dsp:nvSpPr>
      <dsp:spPr>
        <a:xfrm rot="5400000">
          <a:off x="3332071" y="-2308913"/>
          <a:ext cx="946948" cy="5571509"/>
        </a:xfrm>
        <a:prstGeom prst="round2SameRect">
          <a:avLst/>
        </a:prstGeom>
        <a:solidFill>
          <a:schemeClr val="lt1">
            <a:alpha val="90000"/>
            <a:hueOff val="0"/>
            <a:satOff val="0"/>
            <a:lumOff val="0"/>
            <a:alphaOff val="0"/>
          </a:schemeClr>
        </a:solidFill>
        <a:ln w="9525" cap="rnd" cmpd="sng" algn="ctr">
          <a:solidFill>
            <a:schemeClr val="accent1"/>
          </a:solidFill>
          <a:prstDash val="solid"/>
        </a:ln>
        <a:effectLst>
          <a:outerShdw blurRad="50800" dist="50800" dir="5400000" algn="ctr" rotWithShape="0">
            <a:schemeClr val="accent1"/>
          </a:outerShdw>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r>
            <a:rPr lang="he-IL" sz="3600" kern="1200" dirty="0" smtClean="0"/>
            <a:t>רואת חשבון , תואר ראשון בחשבונאות ומימון</a:t>
          </a:r>
          <a:endParaRPr lang="he-IL" sz="3600" kern="1200" dirty="0"/>
        </a:p>
      </dsp:txBody>
      <dsp:txXfrm rot="-5400000">
        <a:off x="1019791" y="49593"/>
        <a:ext cx="5525283" cy="854496"/>
      </dsp:txXfrm>
    </dsp:sp>
    <dsp:sp modelId="{A2A090C2-BA8F-47A6-9905-4115AFF88B0D}">
      <dsp:nvSpPr>
        <dsp:cNvPr id="0" name=""/>
        <dsp:cNvSpPr/>
      </dsp:nvSpPr>
      <dsp:spPr>
        <a:xfrm rot="5400000">
          <a:off x="-218526" y="1534234"/>
          <a:ext cx="1456843" cy="1019790"/>
        </a:xfrm>
        <a:prstGeom prst="chevron">
          <a:avLst/>
        </a:prstGeom>
        <a:solidFill>
          <a:srgbClr val="00B0F0"/>
        </a:solidFill>
        <a:ln w="9525" cap="rnd" cmpd="sng" algn="ctr">
          <a:solidFill>
            <a:schemeClr val="accent1"/>
          </a:solidFill>
          <a:prstDash val="solid"/>
        </a:ln>
        <a:effectLst>
          <a:outerShdw blurRad="50800" dist="50800" dir="5400000" algn="ctr" rotWithShape="0">
            <a:schemeClr val="accent1"/>
          </a:outerShdw>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endParaRPr lang="he-IL" sz="2500" kern="1200" dirty="0"/>
        </a:p>
      </dsp:txBody>
      <dsp:txXfrm rot="-5400000">
        <a:off x="1" y="1825602"/>
        <a:ext cx="1019790" cy="437053"/>
      </dsp:txXfrm>
    </dsp:sp>
    <dsp:sp modelId="{EAB38508-46AA-4F19-8D05-D568EA9764C6}">
      <dsp:nvSpPr>
        <dsp:cNvPr id="0" name=""/>
        <dsp:cNvSpPr/>
      </dsp:nvSpPr>
      <dsp:spPr>
        <a:xfrm rot="5400000">
          <a:off x="3332071" y="-996572"/>
          <a:ext cx="946948" cy="5571509"/>
        </a:xfrm>
        <a:prstGeom prst="round2SameRect">
          <a:avLst/>
        </a:prstGeom>
        <a:solidFill>
          <a:schemeClr val="lt1">
            <a:alpha val="90000"/>
            <a:hueOff val="0"/>
            <a:satOff val="0"/>
            <a:lumOff val="0"/>
            <a:alphaOff val="0"/>
          </a:schemeClr>
        </a:solidFill>
        <a:ln w="9525" cap="rnd" cmpd="sng" algn="ctr">
          <a:solidFill>
            <a:schemeClr val="accent1"/>
          </a:solidFill>
          <a:prstDash val="solid"/>
        </a:ln>
        <a:effectLst>
          <a:outerShdw blurRad="50800" dist="50800" dir="5400000" algn="ctr" rotWithShape="0">
            <a:schemeClr val="accent1"/>
          </a:outerShdw>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r>
            <a:rPr lang="he-IL" sz="3600" kern="1200" dirty="0" smtClean="0"/>
            <a:t>תואר שני במנהל עסקים</a:t>
          </a:r>
          <a:endParaRPr lang="he-IL" sz="3600" kern="1200" dirty="0"/>
        </a:p>
        <a:p>
          <a:pPr marL="285750" lvl="1" indent="-285750" algn="r" defTabSz="1600200" rtl="1">
            <a:lnSpc>
              <a:spcPct val="90000"/>
            </a:lnSpc>
            <a:spcBef>
              <a:spcPct val="0"/>
            </a:spcBef>
            <a:spcAft>
              <a:spcPct val="15000"/>
            </a:spcAft>
            <a:buChar char="••"/>
          </a:pPr>
          <a:r>
            <a:rPr lang="he-IL" sz="3600" kern="1200" dirty="0" smtClean="0"/>
            <a:t>התמחות במיסוי עסקי</a:t>
          </a:r>
          <a:endParaRPr lang="he-IL" sz="3600" kern="1200" dirty="0"/>
        </a:p>
      </dsp:txBody>
      <dsp:txXfrm rot="-5400000">
        <a:off x="1019791" y="1361934"/>
        <a:ext cx="5525283" cy="854496"/>
      </dsp:txXfrm>
    </dsp:sp>
    <dsp:sp modelId="{8ACE4C59-246A-45C0-B8E6-031897CDEEE9}">
      <dsp:nvSpPr>
        <dsp:cNvPr id="0" name=""/>
        <dsp:cNvSpPr/>
      </dsp:nvSpPr>
      <dsp:spPr>
        <a:xfrm rot="5400000">
          <a:off x="-218526" y="2846575"/>
          <a:ext cx="1456843" cy="1019790"/>
        </a:xfrm>
        <a:prstGeom prst="chevron">
          <a:avLst/>
        </a:prstGeom>
        <a:solidFill>
          <a:srgbClr val="92D050"/>
        </a:solidFill>
        <a:ln w="9525" cap="rnd" cmpd="sng" algn="ctr">
          <a:solidFill>
            <a:schemeClr val="accent1"/>
          </a:solidFill>
          <a:prstDash val="solid"/>
        </a:ln>
        <a:effectLst>
          <a:outerShdw blurRad="50800" dist="50800" dir="5400000" algn="ctr" rotWithShape="0">
            <a:schemeClr val="accent1"/>
          </a:outerShdw>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1">
            <a:lnSpc>
              <a:spcPct val="90000"/>
            </a:lnSpc>
            <a:spcBef>
              <a:spcPct val="0"/>
            </a:spcBef>
            <a:spcAft>
              <a:spcPct val="35000"/>
            </a:spcAft>
          </a:pPr>
          <a:endParaRPr lang="he-IL" sz="2500" kern="1200" dirty="0"/>
        </a:p>
      </dsp:txBody>
      <dsp:txXfrm rot="-5400000">
        <a:off x="1" y="3137943"/>
        <a:ext cx="1019790" cy="437053"/>
      </dsp:txXfrm>
    </dsp:sp>
    <dsp:sp modelId="{70E4BA84-A419-4655-A555-18873BACD3B6}">
      <dsp:nvSpPr>
        <dsp:cNvPr id="0" name=""/>
        <dsp:cNvSpPr/>
      </dsp:nvSpPr>
      <dsp:spPr>
        <a:xfrm rot="5400000">
          <a:off x="3332071" y="315767"/>
          <a:ext cx="946948" cy="5571509"/>
        </a:xfrm>
        <a:prstGeom prst="round2SameRect">
          <a:avLst/>
        </a:prstGeom>
        <a:solidFill>
          <a:schemeClr val="lt1">
            <a:alpha val="90000"/>
            <a:hueOff val="0"/>
            <a:satOff val="0"/>
            <a:lumOff val="0"/>
            <a:alphaOff val="0"/>
          </a:schemeClr>
        </a:solidFill>
        <a:ln w="9525" cap="rnd" cmpd="sng" algn="ctr">
          <a:solidFill>
            <a:schemeClr val="accent1"/>
          </a:solidFill>
          <a:prstDash val="solid"/>
        </a:ln>
        <a:effectLst>
          <a:outerShdw blurRad="50800" dist="50800" dir="5400000" algn="ctr" rotWithShape="0">
            <a:schemeClr val="accent1"/>
          </a:outerShdw>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r>
            <a:rPr lang="he-IL" sz="3600" kern="1200" dirty="0" smtClean="0"/>
            <a:t>קורס ניהול בכיר באוניברסיטת ירושלים</a:t>
          </a:r>
          <a:endParaRPr lang="he-IL" sz="3600" kern="1200" dirty="0"/>
        </a:p>
      </dsp:txBody>
      <dsp:txXfrm rot="-5400000">
        <a:off x="1019791" y="2674273"/>
        <a:ext cx="5525283" cy="854496"/>
      </dsp:txXfrm>
    </dsp:sp>
    <dsp:sp modelId="{4E73A2B7-C60B-4E73-9F28-DAB911FF5437}">
      <dsp:nvSpPr>
        <dsp:cNvPr id="0" name=""/>
        <dsp:cNvSpPr/>
      </dsp:nvSpPr>
      <dsp:spPr>
        <a:xfrm rot="5400000">
          <a:off x="-218526" y="4158915"/>
          <a:ext cx="1456843" cy="1019790"/>
        </a:xfrm>
        <a:prstGeom prst="chevron">
          <a:avLst/>
        </a:prstGeom>
        <a:solidFill>
          <a:srgbClr val="C00000"/>
        </a:solidFill>
        <a:ln w="9525" cap="rnd" cmpd="sng" algn="ctr">
          <a:solidFill>
            <a:schemeClr val="accent3">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solidFill>
              <a:srgbClr val="C00000"/>
            </a:solidFill>
          </a:endParaRPr>
        </a:p>
      </dsp:txBody>
      <dsp:txXfrm rot="-5400000">
        <a:off x="1" y="4450283"/>
        <a:ext cx="1019790" cy="437053"/>
      </dsp:txXfrm>
    </dsp:sp>
    <dsp:sp modelId="{09EB671D-57D4-48D6-9958-C7E884489E2E}">
      <dsp:nvSpPr>
        <dsp:cNvPr id="0" name=""/>
        <dsp:cNvSpPr/>
      </dsp:nvSpPr>
      <dsp:spPr>
        <a:xfrm rot="5400000">
          <a:off x="3332071" y="1628108"/>
          <a:ext cx="946948" cy="5571509"/>
        </a:xfrm>
        <a:prstGeom prst="round2SameRect">
          <a:avLst/>
        </a:prstGeom>
        <a:solidFill>
          <a:schemeClr val="lt1">
            <a:alpha val="90000"/>
            <a:hueOff val="0"/>
            <a:satOff val="0"/>
            <a:lumOff val="0"/>
            <a:alphaOff val="0"/>
          </a:schemeClr>
        </a:solidFill>
        <a:ln w="9525" cap="rnd" cmpd="sng" algn="ctr">
          <a:solidFill>
            <a:schemeClr val="accent1"/>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r>
            <a:rPr lang="he-IL" sz="3600" kern="1200" dirty="0" smtClean="0"/>
            <a:t>רשיון משרד העבודה: בודקת שכר מוסמכת</a:t>
          </a:r>
          <a:endParaRPr lang="en-US" sz="3600" kern="1200" dirty="0"/>
        </a:p>
      </dsp:txBody>
      <dsp:txXfrm rot="-5400000">
        <a:off x="1019791" y="3986614"/>
        <a:ext cx="5525283" cy="85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3E45D-9E48-4385-BEBA-5D6299B155EC}">
      <dsp:nvSpPr>
        <dsp:cNvPr id="0" name=""/>
        <dsp:cNvSpPr/>
      </dsp:nvSpPr>
      <dsp:spPr>
        <a:xfrm rot="16200000">
          <a:off x="-1267363" y="1269581"/>
          <a:ext cx="3778250" cy="1239087"/>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r" defTabSz="622300" rtl="1">
            <a:lnSpc>
              <a:spcPct val="90000"/>
            </a:lnSpc>
            <a:spcBef>
              <a:spcPct val="0"/>
            </a:spcBef>
            <a:spcAft>
              <a:spcPct val="35000"/>
            </a:spcAft>
          </a:pPr>
          <a:r>
            <a:rPr lang="he-IL" sz="1400" kern="1200" dirty="0" smtClean="0"/>
            <a:t>2000-2003</a:t>
          </a:r>
          <a:endParaRPr lang="he-IL" sz="1400" kern="1200" dirty="0"/>
        </a:p>
        <a:p>
          <a:pPr marL="171450" lvl="1" indent="-171450" algn="r" defTabSz="800100" rtl="1">
            <a:lnSpc>
              <a:spcPct val="90000"/>
            </a:lnSpc>
            <a:spcBef>
              <a:spcPct val="0"/>
            </a:spcBef>
            <a:spcAft>
              <a:spcPct val="15000"/>
            </a:spcAft>
            <a:buChar char="••"/>
          </a:pPr>
          <a:r>
            <a:rPr lang="he-IL" sz="1800" kern="1200" dirty="0" smtClean="0"/>
            <a:t>ניהול עמותת הרצלייה נשים </a:t>
          </a:r>
          <a:endParaRPr lang="he-IL" sz="1800" kern="1200" dirty="0"/>
        </a:p>
      </dsp:txBody>
      <dsp:txXfrm rot="5400000">
        <a:off x="2218" y="755650"/>
        <a:ext cx="1239087" cy="2266950"/>
      </dsp:txXfrm>
    </dsp:sp>
    <dsp:sp modelId="{115A69D7-C925-4DB7-947A-0CCD8AD708FA}">
      <dsp:nvSpPr>
        <dsp:cNvPr id="0" name=""/>
        <dsp:cNvSpPr/>
      </dsp:nvSpPr>
      <dsp:spPr>
        <a:xfrm rot="16200000">
          <a:off x="64655" y="1269581"/>
          <a:ext cx="3778250" cy="1239087"/>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r" defTabSz="711200" rtl="1">
            <a:lnSpc>
              <a:spcPct val="90000"/>
            </a:lnSpc>
            <a:spcBef>
              <a:spcPct val="0"/>
            </a:spcBef>
            <a:spcAft>
              <a:spcPct val="35000"/>
            </a:spcAft>
          </a:pPr>
          <a:r>
            <a:rPr lang="he-IL" sz="1600" kern="1200" dirty="0" smtClean="0"/>
            <a:t>2004-2012</a:t>
          </a:r>
          <a:endParaRPr lang="he-IL" sz="1600" kern="1200" dirty="0"/>
        </a:p>
        <a:p>
          <a:pPr marL="171450" lvl="1" indent="-171450" algn="r" defTabSz="711200" rtl="1">
            <a:lnSpc>
              <a:spcPct val="90000"/>
            </a:lnSpc>
            <a:spcBef>
              <a:spcPct val="0"/>
            </a:spcBef>
            <a:spcAft>
              <a:spcPct val="15000"/>
            </a:spcAft>
            <a:buChar char="••"/>
          </a:pPr>
          <a:r>
            <a:rPr lang="he-IL" sz="1600" kern="1200" dirty="0" smtClean="0"/>
            <a:t>חברת וועדת ערר לארנונה בעסקים של עיריית </a:t>
          </a:r>
          <a:r>
            <a:rPr lang="he-IL" sz="1600" kern="1200" dirty="0" err="1" smtClean="0"/>
            <a:t>הרצליה</a:t>
          </a:r>
          <a:endParaRPr lang="he-IL" sz="1600" kern="1200" dirty="0"/>
        </a:p>
      </dsp:txBody>
      <dsp:txXfrm rot="5400000">
        <a:off x="1334236" y="755650"/>
        <a:ext cx="1239087" cy="2266950"/>
      </dsp:txXfrm>
    </dsp:sp>
    <dsp:sp modelId="{61F32468-BB3F-41FD-AA30-5495EBA9D60E}">
      <dsp:nvSpPr>
        <dsp:cNvPr id="0" name=""/>
        <dsp:cNvSpPr/>
      </dsp:nvSpPr>
      <dsp:spPr>
        <a:xfrm rot="16200000">
          <a:off x="1406526" y="1259730"/>
          <a:ext cx="3778250" cy="1258788"/>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rtl="1">
            <a:lnSpc>
              <a:spcPct val="90000"/>
            </a:lnSpc>
            <a:spcBef>
              <a:spcPct val="0"/>
            </a:spcBef>
            <a:spcAft>
              <a:spcPct val="35000"/>
            </a:spcAft>
          </a:pPr>
          <a:endParaRPr lang="he-IL" sz="6500" kern="1200"/>
        </a:p>
      </dsp:txBody>
      <dsp:txXfrm rot="5400000">
        <a:off x="2666257" y="755649"/>
        <a:ext cx="1258788" cy="2266950"/>
      </dsp:txXfrm>
    </dsp:sp>
    <dsp:sp modelId="{96D25459-735B-45F0-9BA0-F96380D8BFA0}">
      <dsp:nvSpPr>
        <dsp:cNvPr id="0" name=""/>
        <dsp:cNvSpPr/>
      </dsp:nvSpPr>
      <dsp:spPr>
        <a:xfrm rot="16200000">
          <a:off x="2748394" y="1269581"/>
          <a:ext cx="3778250" cy="1239087"/>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r" defTabSz="622300" rtl="1">
            <a:lnSpc>
              <a:spcPct val="90000"/>
            </a:lnSpc>
            <a:spcBef>
              <a:spcPct val="0"/>
            </a:spcBef>
            <a:spcAft>
              <a:spcPct val="35000"/>
            </a:spcAft>
          </a:pPr>
          <a:r>
            <a:rPr lang="he-IL" sz="1400" kern="1200" dirty="0" smtClean="0"/>
            <a:t>2008-2012</a:t>
          </a:r>
          <a:endParaRPr lang="he-IL" sz="1400" kern="1200" dirty="0"/>
        </a:p>
        <a:p>
          <a:pPr marL="114300" lvl="1" indent="-114300" algn="r" defTabSz="666750" rtl="1">
            <a:lnSpc>
              <a:spcPct val="90000"/>
            </a:lnSpc>
            <a:spcBef>
              <a:spcPct val="0"/>
            </a:spcBef>
            <a:spcAft>
              <a:spcPct val="15000"/>
            </a:spcAft>
            <a:buChar char="••"/>
          </a:pPr>
          <a:r>
            <a:rPr lang="he-IL" sz="1500" kern="1200" dirty="0" smtClean="0"/>
            <a:t>דירקטורית בדירקטוריון כיבוי אש של הערים </a:t>
          </a:r>
          <a:r>
            <a:rPr lang="he-IL" sz="1500" kern="1200" dirty="0" err="1" smtClean="0"/>
            <a:t>הרצליה</a:t>
          </a:r>
          <a:r>
            <a:rPr lang="he-IL" sz="1500" kern="1200" dirty="0" smtClean="0"/>
            <a:t>, רמת השרון וכפר שמריהו</a:t>
          </a:r>
          <a:endParaRPr lang="he-IL" sz="1500" kern="1200" dirty="0"/>
        </a:p>
      </dsp:txBody>
      <dsp:txXfrm rot="5400000">
        <a:off x="4017975" y="755650"/>
        <a:ext cx="1239087" cy="2266950"/>
      </dsp:txXfrm>
    </dsp:sp>
    <dsp:sp modelId="{5634D10F-7903-47BC-A1C3-D54B0FB64329}">
      <dsp:nvSpPr>
        <dsp:cNvPr id="0" name=""/>
        <dsp:cNvSpPr/>
      </dsp:nvSpPr>
      <dsp:spPr>
        <a:xfrm rot="16200000">
          <a:off x="4080413" y="1269581"/>
          <a:ext cx="3778250" cy="1239087"/>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0" tIns="0" rIns="412750" bIns="0" numCol="1" spcCol="1270" anchor="ctr" anchorCtr="0">
          <a:noAutofit/>
        </a:bodyPr>
        <a:lstStyle/>
        <a:p>
          <a:pPr lvl="0" algn="ctr" defTabSz="2889250" rtl="1">
            <a:lnSpc>
              <a:spcPct val="90000"/>
            </a:lnSpc>
            <a:spcBef>
              <a:spcPct val="0"/>
            </a:spcBef>
            <a:spcAft>
              <a:spcPct val="35000"/>
            </a:spcAft>
          </a:pPr>
          <a:endParaRPr lang="he-IL" sz="6500" kern="1200"/>
        </a:p>
      </dsp:txBody>
      <dsp:txXfrm rot="5400000">
        <a:off x="5349994" y="755650"/>
        <a:ext cx="1239087" cy="2266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944F3-6DCB-4EBD-9B7B-84E3214FE8F0}">
      <dsp:nvSpPr>
        <dsp:cNvPr id="0" name=""/>
        <dsp:cNvSpPr/>
      </dsp:nvSpPr>
      <dsp:spPr>
        <a:xfrm>
          <a:off x="0" y="2280374"/>
          <a:ext cx="6591300" cy="149617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he-IL" sz="2900" b="1" kern="1200" dirty="0" smtClean="0"/>
            <a:t>רואת חשבון עצמאית</a:t>
          </a:r>
          <a:endParaRPr lang="he-IL" sz="2900" b="1" kern="1200" dirty="0"/>
        </a:p>
      </dsp:txBody>
      <dsp:txXfrm>
        <a:off x="0" y="2280374"/>
        <a:ext cx="6591300" cy="807933"/>
      </dsp:txXfrm>
    </dsp:sp>
    <dsp:sp modelId="{1068208F-CDF1-4163-AECB-9711E1119DF1}">
      <dsp:nvSpPr>
        <dsp:cNvPr id="0" name=""/>
        <dsp:cNvSpPr/>
      </dsp:nvSpPr>
      <dsp:spPr>
        <a:xfrm>
          <a:off x="0" y="3058383"/>
          <a:ext cx="6591300" cy="688239"/>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r>
            <a:rPr lang="he-IL" sz="3300" kern="1200" dirty="0" smtClean="0"/>
            <a:t>שש שנים</a:t>
          </a:r>
          <a:endParaRPr lang="he-IL" sz="3300" kern="1200" dirty="0"/>
        </a:p>
      </dsp:txBody>
      <dsp:txXfrm>
        <a:off x="0" y="3058383"/>
        <a:ext cx="6591300" cy="688239"/>
      </dsp:txXfrm>
    </dsp:sp>
    <dsp:sp modelId="{5BB711A5-EB0D-4F7C-9692-AD5AA46D93D8}">
      <dsp:nvSpPr>
        <dsp:cNvPr id="0" name=""/>
        <dsp:cNvSpPr/>
      </dsp:nvSpPr>
      <dsp:spPr>
        <a:xfrm rot="10800000">
          <a:off x="0" y="1703"/>
          <a:ext cx="6591300" cy="2301112"/>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he-IL" sz="2900" b="1" kern="1200" dirty="0" smtClean="0"/>
            <a:t>מס הכנסה</a:t>
          </a:r>
          <a:endParaRPr lang="he-IL" sz="2900" b="1" kern="1200" dirty="0"/>
        </a:p>
      </dsp:txBody>
      <dsp:txXfrm rot="-10800000">
        <a:off x="0" y="1703"/>
        <a:ext cx="6591300" cy="807690"/>
      </dsp:txXfrm>
    </dsp:sp>
    <dsp:sp modelId="{499D7B59-4745-469B-8B34-0AC3820D88D6}">
      <dsp:nvSpPr>
        <dsp:cNvPr id="0" name=""/>
        <dsp:cNvSpPr/>
      </dsp:nvSpPr>
      <dsp:spPr>
        <a:xfrm>
          <a:off x="0" y="809394"/>
          <a:ext cx="6591300" cy="68803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r>
            <a:rPr lang="he-IL" sz="3300" kern="1200" dirty="0" smtClean="0"/>
            <a:t>מנהלת מחלקה במס הכנסה 27 שנה</a:t>
          </a:r>
          <a:endParaRPr lang="he-IL" sz="3300" kern="1200" dirty="0"/>
        </a:p>
      </dsp:txBody>
      <dsp:txXfrm>
        <a:off x="0" y="809394"/>
        <a:ext cx="6591300" cy="688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54747-9C3D-4653-B3C9-8FB960BEB8D3}">
      <dsp:nvSpPr>
        <dsp:cNvPr id="0" name=""/>
        <dsp:cNvSpPr/>
      </dsp:nvSpPr>
      <dsp:spPr>
        <a:xfrm>
          <a:off x="2863366" y="2977405"/>
          <a:ext cx="2681029" cy="1608617"/>
        </a:xfrm>
        <a:prstGeom prst="flowChartPunchedTap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perspective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משרדי עו"ד לענייני משפחה, עו"ד לענייני עבודה, הוצל"פ, מסחרי</a:t>
          </a:r>
          <a:endParaRPr lang="he-IL" sz="1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863366" y="3299128"/>
        <a:ext cx="2681029" cy="965171"/>
      </dsp:txXfrm>
    </dsp:sp>
    <dsp:sp modelId="{AECEB5A0-B2D0-407F-B810-F310BD19B90E}">
      <dsp:nvSpPr>
        <dsp:cNvPr id="0" name=""/>
        <dsp:cNvSpPr/>
      </dsp:nvSpPr>
      <dsp:spPr>
        <a:xfrm>
          <a:off x="3013504" y="124827"/>
          <a:ext cx="2681029" cy="1608617"/>
        </a:xfrm>
        <a:prstGeom prst="flowChartPunchedTap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perspective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0" kern="1200" cap="none" spc="0" dirty="0" smtClean="0">
              <a:ln w="18415" cmpd="sng">
                <a:solidFill>
                  <a:srgbClr val="FFFFFF"/>
                </a:solidFill>
                <a:prstDash val="solid"/>
              </a:ln>
              <a:solidFill>
                <a:srgbClr val="FFFFFF"/>
              </a:solidFill>
              <a:effectLst/>
              <a:latin typeface="Arial" pitchFamily="34" charset="0"/>
              <a:cs typeface="Arial" pitchFamily="34" charset="0"/>
            </a:rPr>
            <a:t>משרדי רו"ח לשיתוף פעולה</a:t>
          </a:r>
          <a:endParaRPr lang="he-IL" sz="1600" b="0" kern="1200" cap="none" spc="0" dirty="0">
            <a:ln w="18415" cmpd="sng">
              <a:solidFill>
                <a:srgbClr val="FFFFFF"/>
              </a:solidFill>
              <a:prstDash val="solid"/>
            </a:ln>
            <a:solidFill>
              <a:srgbClr val="FFFFFF"/>
            </a:solidFill>
            <a:effectLst/>
            <a:latin typeface="Arial" pitchFamily="34" charset="0"/>
            <a:cs typeface="Arial" pitchFamily="34" charset="0"/>
          </a:endParaRPr>
        </a:p>
      </dsp:txBody>
      <dsp:txXfrm>
        <a:off x="3013504" y="446550"/>
        <a:ext cx="2681029" cy="965171"/>
      </dsp:txXfrm>
    </dsp:sp>
    <dsp:sp modelId="{34BDB358-6C10-407D-AD39-B46BD659FE0E}">
      <dsp:nvSpPr>
        <dsp:cNvPr id="0" name=""/>
        <dsp:cNvSpPr/>
      </dsp:nvSpPr>
      <dsp:spPr>
        <a:xfrm>
          <a:off x="5898265" y="46181"/>
          <a:ext cx="2681029" cy="1608617"/>
        </a:xfrm>
        <a:prstGeom prst="flowChartPunchedTap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perspective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b="0" kern="1200" cap="none" spc="0" dirty="0" smtClean="0">
              <a:ln w="18415" cmpd="sng">
                <a:solidFill>
                  <a:srgbClr val="FFFFFF"/>
                </a:solidFill>
                <a:prstDash val="solid"/>
              </a:ln>
              <a:solidFill>
                <a:srgbClr val="FFFFFF"/>
              </a:solidFill>
              <a:effectLst/>
              <a:latin typeface="Arial" pitchFamily="34" charset="0"/>
              <a:cs typeface="Arial" pitchFamily="34" charset="0"/>
            </a:rPr>
            <a:t>עוסקים פטורים, עוסקים מורשים,עמותות, חברות </a:t>
          </a:r>
          <a:endParaRPr lang="he-IL" sz="1400" b="0" kern="1200" cap="none" spc="0" dirty="0">
            <a:ln w="18415" cmpd="sng">
              <a:solidFill>
                <a:srgbClr val="FFFFFF"/>
              </a:solidFill>
              <a:prstDash val="solid"/>
            </a:ln>
            <a:solidFill>
              <a:srgbClr val="FFFFFF"/>
            </a:solidFill>
            <a:effectLst/>
            <a:latin typeface="Arial" pitchFamily="34" charset="0"/>
            <a:cs typeface="Arial" pitchFamily="34" charset="0"/>
          </a:endParaRPr>
        </a:p>
      </dsp:txBody>
      <dsp:txXfrm>
        <a:off x="5898265" y="367904"/>
        <a:ext cx="2681029" cy="965171"/>
      </dsp:txXfrm>
    </dsp:sp>
    <dsp:sp modelId="{D3704E2F-0FD4-4BF5-8C39-CA02D1D12E66}">
      <dsp:nvSpPr>
        <dsp:cNvPr id="0" name=""/>
        <dsp:cNvSpPr/>
      </dsp:nvSpPr>
      <dsp:spPr>
        <a:xfrm>
          <a:off x="0" y="2827268"/>
          <a:ext cx="2681029" cy="1608617"/>
        </a:xfrm>
        <a:prstGeom prst="flowChartPunchedTap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perspective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he-IL" sz="1400" b="0" kern="1200" cap="none" spc="0" dirty="0" smtClean="0">
              <a:ln w="18415" cmpd="sng">
                <a:solidFill>
                  <a:srgbClr val="FFFFFF"/>
                </a:solidFill>
                <a:prstDash val="solid"/>
              </a:ln>
              <a:solidFill>
                <a:srgbClr val="FFFFFF"/>
              </a:solidFill>
              <a:effectLst/>
            </a:rPr>
            <a:t>לקוחות הזקוקים לייעוץ מיסויי ו/או ייעוץ בניהול העסק</a:t>
          </a:r>
          <a:endParaRPr lang="he-IL" sz="1400" b="0" kern="1200" cap="none" spc="0" dirty="0">
            <a:ln w="18415" cmpd="sng">
              <a:solidFill>
                <a:srgbClr val="FFFFFF"/>
              </a:solidFill>
              <a:prstDash val="solid"/>
            </a:ln>
            <a:solidFill>
              <a:srgbClr val="FFFFFF"/>
            </a:solidFill>
            <a:effectLst/>
          </a:endParaRPr>
        </a:p>
      </dsp:txBody>
      <dsp:txXfrm>
        <a:off x="0" y="3148991"/>
        <a:ext cx="2681029" cy="965171"/>
      </dsp:txXfrm>
    </dsp:sp>
    <dsp:sp modelId="{2F8AB171-1B1B-4AAA-832D-9E8368D1841A}">
      <dsp:nvSpPr>
        <dsp:cNvPr id="0" name=""/>
        <dsp:cNvSpPr/>
      </dsp:nvSpPr>
      <dsp:spPr>
        <a:xfrm>
          <a:off x="5898265" y="3014302"/>
          <a:ext cx="2681029" cy="1608617"/>
        </a:xfrm>
        <a:prstGeom prst="flowChartPunchedTap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perspective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endParaRPr lang="he-IL" sz="1600" b="0" kern="1200" cap="none" spc="0" dirty="0">
            <a:ln w="18415" cmpd="sng">
              <a:solidFill>
                <a:srgbClr val="FFFFFF"/>
              </a:solidFill>
              <a:prstDash val="solid"/>
            </a:ln>
            <a:solidFill>
              <a:srgbClr val="FFFFFF"/>
            </a:solidFill>
            <a:effectLst/>
            <a:latin typeface="Arial" pitchFamily="34" charset="0"/>
            <a:cs typeface="Arial" pitchFamily="34" charset="0"/>
          </a:endParaRPr>
        </a:p>
      </dsp:txBody>
      <dsp:txXfrm>
        <a:off x="5898265" y="3336025"/>
        <a:ext cx="2681029" cy="965171"/>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755948D-1C62-459E-B405-C2D65D7DF4CD}" type="datetimeFigureOut">
              <a:rPr lang="he-IL" smtClean="0"/>
              <a:pPr/>
              <a:t>ט"ו/אדר/תשפ"א</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8395F21-04FF-4FCE-8D70-10DF4AFE9B58}" type="slidenum">
              <a:rPr lang="he-IL" smtClean="0"/>
              <a:pPr/>
              <a:t>‹#›</a:t>
            </a:fld>
            <a:endParaRPr lang="he-IL"/>
          </a:p>
        </p:txBody>
      </p:sp>
    </p:spTree>
    <p:extLst>
      <p:ext uri="{BB962C8B-B14F-4D97-AF65-F5344CB8AC3E}">
        <p14:creationId xmlns:p14="http://schemas.microsoft.com/office/powerpoint/2010/main" val="42385142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E8395F21-04FF-4FCE-8D70-10DF4AFE9B58}" type="slidenum">
              <a:rPr lang="he-IL" smtClean="0"/>
              <a:pPr/>
              <a:t>6</a:t>
            </a:fld>
            <a:endParaRPr lang="he-IL"/>
          </a:p>
        </p:txBody>
      </p:sp>
    </p:spTree>
    <p:extLst>
      <p:ext uri="{BB962C8B-B14F-4D97-AF65-F5344CB8AC3E}">
        <p14:creationId xmlns:p14="http://schemas.microsoft.com/office/powerpoint/2010/main" val="65371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95F21-04FF-4FCE-8D70-10DF4AFE9B58}" type="slidenum">
              <a:rPr lang="he-IL" smtClean="0"/>
              <a:pPr/>
              <a:t>15</a:t>
            </a:fld>
            <a:endParaRPr lang="he-IL"/>
          </a:p>
        </p:txBody>
      </p:sp>
    </p:spTree>
    <p:extLst>
      <p:ext uri="{BB962C8B-B14F-4D97-AF65-F5344CB8AC3E}">
        <p14:creationId xmlns:p14="http://schemas.microsoft.com/office/powerpoint/2010/main" val="182683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24064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260609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7663D5F-25FD-41F2-9AE8-1FE1E05069C3}" type="slidenum">
              <a:rPr lang="he-IL" smtClean="0"/>
              <a:pPr/>
              <a:t>‹#›</a:t>
            </a:fld>
            <a:endParaRPr lang="he-IL"/>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7669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22474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7663D5F-25FD-41F2-9AE8-1FE1E05069C3}" type="slidenum">
              <a:rPr lang="he-IL" smtClean="0"/>
              <a:pPr/>
              <a:t>‹#›</a:t>
            </a:fld>
            <a:endParaRPr lang="he-IL"/>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06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2345723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331256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53306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390080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270357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3053461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8" name="Footer Placeholder 7"/>
          <p:cNvSpPr>
            <a:spLocks noGrp="1"/>
          </p:cNvSpPr>
          <p:nvPr>
            <p:ph type="ftr" sz="quarter" idx="11"/>
          </p:nvPr>
        </p:nvSpPr>
        <p:spPr/>
        <p:txBody>
          <a:bodyPr/>
          <a:lstStyle/>
          <a:p>
            <a:endParaRPr lang="he-IL"/>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390740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4" name="Footer Placeholder 3"/>
          <p:cNvSpPr>
            <a:spLocks noGrp="1"/>
          </p:cNvSpPr>
          <p:nvPr>
            <p:ph type="ftr" sz="quarter" idx="11"/>
          </p:nvPr>
        </p:nvSpPr>
        <p:spPr/>
        <p:txBody>
          <a:bodyPr/>
          <a:lstStyle/>
          <a:p>
            <a:endParaRPr lang="he-IL"/>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184692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185785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388160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13250AD-F039-4280-87A4-A40B6D67D708}" type="datetimeFigureOut">
              <a:rPr lang="he-IL" smtClean="0"/>
              <a:pPr/>
              <a:t>ט"ו/אדר/תשפ"א</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7663D5F-25FD-41F2-9AE8-1FE1E05069C3}" type="slidenum">
              <a:rPr lang="he-IL" smtClean="0"/>
              <a:pPr/>
              <a:t>‹#›</a:t>
            </a:fld>
            <a:endParaRPr lang="he-IL"/>
          </a:p>
        </p:txBody>
      </p:sp>
    </p:spTree>
    <p:extLst>
      <p:ext uri="{BB962C8B-B14F-4D97-AF65-F5344CB8AC3E}">
        <p14:creationId xmlns:p14="http://schemas.microsoft.com/office/powerpoint/2010/main" val="136165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2">
                <a:tint val="90000"/>
                <a:satMod val="92000"/>
                <a:lumMod val="76000"/>
                <a:lumOff val="24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13250AD-F039-4280-87A4-A40B6D67D708}" type="datetimeFigureOut">
              <a:rPr lang="he-IL" smtClean="0"/>
              <a:pPr/>
              <a:t>ט"ו/אדר/תשפ"א</a:t>
            </a:fld>
            <a:endParaRPr lang="he-IL"/>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7663D5F-25FD-41F2-9AE8-1FE1E05069C3}" type="slidenum">
              <a:rPr lang="he-IL" smtClean="0"/>
              <a:pPr/>
              <a:t>‹#›</a:t>
            </a:fld>
            <a:endParaRPr lang="he-IL"/>
          </a:p>
        </p:txBody>
      </p:sp>
    </p:spTree>
    <p:extLst>
      <p:ext uri="{BB962C8B-B14F-4D97-AF65-F5344CB8AC3E}">
        <p14:creationId xmlns:p14="http://schemas.microsoft.com/office/powerpoint/2010/main" val="407872520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audio" Target="../media/audio1.wav"/><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orlymaly/" TargetMode="External"/><Relationship Id="rId2" Type="http://schemas.openxmlformats.org/officeDocument/2006/relationships/hyperlink" Target="https://www.orlymaly.co.i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3.wav"/><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39552" y="1700808"/>
            <a:ext cx="7851648" cy="1728192"/>
          </a:xfrm>
        </p:spPr>
        <p:txBody>
          <a:bodyPr>
            <a:normAutofit fontScale="90000"/>
          </a:bodyPr>
          <a:lstStyle/>
          <a:p>
            <a:pPr algn="ctr"/>
            <a:r>
              <a:rPr lang="he-IL" dirty="0" smtClean="0"/>
              <a:t>אורלי מלי ראיית חשבון</a:t>
            </a:r>
            <a:br>
              <a:rPr lang="he-IL" dirty="0" smtClean="0"/>
            </a:br>
            <a:r>
              <a:rPr lang="he-IL" dirty="0" smtClean="0"/>
              <a:t> וייעוץ מיסים</a:t>
            </a:r>
            <a:br>
              <a:rPr lang="he-IL" dirty="0" smtClean="0"/>
            </a:br>
            <a:endParaRPr lang="he-IL" dirty="0"/>
          </a:p>
        </p:txBody>
      </p:sp>
      <p:sp>
        <p:nvSpPr>
          <p:cNvPr id="5" name="כותרת משנה 4"/>
          <p:cNvSpPr>
            <a:spLocks noGrp="1"/>
          </p:cNvSpPr>
          <p:nvPr>
            <p:ph type="subTitle" idx="1"/>
          </p:nvPr>
        </p:nvSpPr>
        <p:spPr>
          <a:xfrm>
            <a:off x="179512" y="5105400"/>
            <a:ext cx="7854696" cy="1752600"/>
          </a:xfrm>
        </p:spPr>
        <p:txBody>
          <a:bodyPr/>
          <a:lstStyle/>
          <a:p>
            <a:pPr algn="just"/>
            <a:r>
              <a:rPr lang="he-IL" dirty="0" smtClean="0"/>
              <a:t>               </a:t>
            </a:r>
            <a:r>
              <a:rPr lang="he-IL" b="1" dirty="0" smtClean="0"/>
              <a:t>כתובת:     הברזל 32, בנין </a:t>
            </a:r>
            <a:r>
              <a:rPr lang="en-US" b="1" dirty="0" smtClean="0"/>
              <a:t>B</a:t>
            </a:r>
            <a:r>
              <a:rPr lang="he-IL" b="1" dirty="0" smtClean="0"/>
              <a:t>, תל - אביב</a:t>
            </a:r>
          </a:p>
          <a:p>
            <a:pPr algn="just"/>
            <a:r>
              <a:rPr lang="he-IL" b="1" dirty="0" smtClean="0"/>
              <a:t>               טלפון:      03-9288802 </a:t>
            </a:r>
          </a:p>
          <a:p>
            <a:pPr algn="just"/>
            <a:r>
              <a:rPr lang="he-IL" b="1" dirty="0" smtClean="0"/>
              <a:t>               </a:t>
            </a:r>
            <a:r>
              <a:rPr lang="he-IL" b="1" dirty="0" err="1" smtClean="0"/>
              <a:t>סלולרי</a:t>
            </a:r>
            <a:r>
              <a:rPr lang="he-IL" b="1" dirty="0" smtClean="0"/>
              <a:t>:    0506209090         </a:t>
            </a:r>
          </a:p>
          <a:p>
            <a:pPr algn="just"/>
            <a:r>
              <a:rPr lang="he-IL" b="1" dirty="0" smtClean="0"/>
              <a:t>               מייל:        </a:t>
            </a:r>
            <a:r>
              <a:rPr lang="en-US" b="1" dirty="0" smtClean="0"/>
              <a:t>omaly7@gmail.com</a:t>
            </a:r>
            <a:r>
              <a:rPr lang="he-IL" b="1" dirty="0" smtClean="0"/>
              <a:t>                </a:t>
            </a:r>
            <a:endParaRPr lang="he-IL" b="1" dirty="0"/>
          </a:p>
        </p:txBody>
      </p:sp>
      <p:pic>
        <p:nvPicPr>
          <p:cNvPr id="8" name="תמונה 1" descr="C:\Users\mali shmuel\Downloads\logo_2171213_web (1).jpg"/>
          <p:cNvPicPr/>
          <p:nvPr/>
        </p:nvPicPr>
        <p:blipFill>
          <a:blip r:embed="rId2" cstate="print"/>
          <a:srcRect/>
          <a:stretch>
            <a:fillRect/>
          </a:stretch>
        </p:blipFill>
        <p:spPr bwMode="auto">
          <a:xfrm>
            <a:off x="3362324" y="3284984"/>
            <a:ext cx="2793851" cy="1368151"/>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a:lstStyle/>
          <a:p>
            <a:pPr algn="ctr"/>
            <a:r>
              <a:rPr lang="he-IL" dirty="0" smtClean="0"/>
              <a:t>השכלה</a:t>
            </a:r>
            <a:endParaRPr lang="he-IL" dirty="0"/>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3271216159"/>
              </p:ext>
            </p:extLst>
          </p:nvPr>
        </p:nvGraphicFramePr>
        <p:xfrm>
          <a:off x="1943100" y="1124744"/>
          <a:ext cx="65913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3838404820"/>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2540556" y="332656"/>
            <a:ext cx="4373313" cy="923330"/>
          </a:xfrm>
          <a:prstGeom prst="rect">
            <a:avLst/>
          </a:prstGeom>
          <a:noFill/>
          <a:ln>
            <a:noFill/>
          </a:ln>
        </p:spPr>
        <p:txBody>
          <a:bodyPr wrap="none" lIns="91440" tIns="45720" rIns="91440" bIns="45720">
            <a:spAutoFit/>
          </a:bodyPr>
          <a:lstStyle/>
          <a:p>
            <a:pPr algn="ctr"/>
            <a:r>
              <a:rPr lang="he-IL" sz="5400" dirty="0" smtClean="0"/>
              <a:t>תרומה לקהילה</a:t>
            </a:r>
            <a:endParaRPr lang="he-IL" sz="5400" b="1" dirty="0">
              <a:ln w="18000">
                <a:solidFill>
                  <a:schemeClr val="accent1"/>
                </a:solidFill>
                <a:prstDash val="solid"/>
                <a:miter lim="800000"/>
              </a:ln>
              <a:effectLst>
                <a:outerShdw blurRad="25500" dist="23000" dir="7020000" algn="tl">
                  <a:srgbClr val="000000">
                    <a:alpha val="50000"/>
                  </a:srgbClr>
                </a:outerShdw>
              </a:effectLst>
            </a:endParaRPr>
          </a:p>
        </p:txBody>
      </p:sp>
      <p:sp>
        <p:nvSpPr>
          <p:cNvPr id="2" name="TextBox 1"/>
          <p:cNvSpPr txBox="1"/>
          <p:nvPr/>
        </p:nvSpPr>
        <p:spPr>
          <a:xfrm flipH="1">
            <a:off x="7092271" y="2780928"/>
            <a:ext cx="1442127" cy="1723549"/>
          </a:xfrm>
          <a:prstGeom prst="rect">
            <a:avLst/>
          </a:prstGeom>
          <a:noFill/>
        </p:spPr>
        <p:txBody>
          <a:bodyPr wrap="square" rtlCol="1">
            <a:spAutoFit/>
          </a:bodyPr>
          <a:lstStyle/>
          <a:p>
            <a:pPr algn="ctr"/>
            <a:r>
              <a:rPr lang="he-IL" sz="1400" dirty="0" smtClean="0">
                <a:solidFill>
                  <a:schemeClr val="bg1"/>
                </a:solidFill>
              </a:rPr>
              <a:t>2015</a:t>
            </a:r>
            <a:r>
              <a:rPr lang="he-IL" sz="2000" dirty="0" smtClean="0">
                <a:solidFill>
                  <a:schemeClr val="bg1"/>
                </a:solidFill>
              </a:rPr>
              <a:t>-</a:t>
            </a:r>
            <a:endParaRPr lang="he-IL" sz="2100" dirty="0" smtClean="0">
              <a:solidFill>
                <a:schemeClr val="bg1"/>
              </a:solidFill>
            </a:endParaRPr>
          </a:p>
          <a:p>
            <a:pPr marL="285750" indent="-285750">
              <a:buFont typeface="Arial" panose="020B0604020202020204" pitchFamily="34" charset="0"/>
              <a:buChar char="•"/>
            </a:pPr>
            <a:r>
              <a:rPr lang="he-IL" sz="1400" dirty="0" smtClean="0">
                <a:solidFill>
                  <a:schemeClr val="bg1"/>
                </a:solidFill>
              </a:rPr>
              <a:t>נציגת </a:t>
            </a:r>
            <a:r>
              <a:rPr lang="he-IL" sz="1400" dirty="0">
                <a:solidFill>
                  <a:schemeClr val="bg1"/>
                </a:solidFill>
              </a:rPr>
              <a:t>ציבור בבית הדין המחוזי לעבודה של ת"א </a:t>
            </a:r>
            <a:r>
              <a:rPr lang="he-IL" sz="1400" dirty="0" smtClean="0">
                <a:solidFill>
                  <a:schemeClr val="bg1"/>
                </a:solidFill>
              </a:rPr>
              <a:t>יפו</a:t>
            </a:r>
          </a:p>
          <a:p>
            <a:endParaRPr lang="he-IL" sz="1600" dirty="0">
              <a:solidFill>
                <a:schemeClr val="bg1"/>
              </a:solidFill>
            </a:endParaRPr>
          </a:p>
        </p:txBody>
      </p:sp>
      <p:sp>
        <p:nvSpPr>
          <p:cNvPr id="6" name="TextBox 5"/>
          <p:cNvSpPr txBox="1"/>
          <p:nvPr/>
        </p:nvSpPr>
        <p:spPr>
          <a:xfrm>
            <a:off x="4788023" y="3140967"/>
            <a:ext cx="792089" cy="1877437"/>
          </a:xfrm>
          <a:prstGeom prst="rect">
            <a:avLst/>
          </a:prstGeom>
          <a:noFill/>
        </p:spPr>
        <p:txBody>
          <a:bodyPr wrap="square" rtlCol="1">
            <a:spAutoFit/>
          </a:bodyPr>
          <a:lstStyle/>
          <a:p>
            <a:r>
              <a:rPr lang="he-IL" sz="1400" dirty="0" smtClean="0">
                <a:solidFill>
                  <a:schemeClr val="bg1"/>
                </a:solidFill>
              </a:rPr>
              <a:t>2017-</a:t>
            </a:r>
          </a:p>
          <a:p>
            <a:r>
              <a:rPr lang="he-IL" sz="1400" dirty="0" smtClean="0">
                <a:solidFill>
                  <a:schemeClr val="bg1"/>
                </a:solidFill>
              </a:rPr>
              <a:t>חברת וועדת ארנונה לעסקים של עיריית ת"א</a:t>
            </a:r>
            <a:endParaRPr lang="he-IL" sz="1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smtClean="0"/>
              <a:t>נסיון</a:t>
            </a:r>
            <a:r>
              <a:rPr lang="he-IL" dirty="0" smtClean="0"/>
              <a:t> מקצועי</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3021993704"/>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למה להגיע אלי?</a:t>
            </a:r>
          </a:p>
        </p:txBody>
      </p:sp>
      <p:sp>
        <p:nvSpPr>
          <p:cNvPr id="3" name="מציין מיקום תוכן 2"/>
          <p:cNvSpPr>
            <a:spLocks noGrp="1"/>
          </p:cNvSpPr>
          <p:nvPr>
            <p:ph idx="1"/>
          </p:nvPr>
        </p:nvSpPr>
        <p:spPr>
          <a:xfrm>
            <a:off x="1403649" y="1412776"/>
            <a:ext cx="7130752" cy="5112568"/>
          </a:xfrm>
        </p:spPr>
        <p:txBody>
          <a:bodyPr>
            <a:normAutofit/>
          </a:bodyPr>
          <a:lstStyle/>
          <a:p>
            <a:r>
              <a:rPr lang="he-IL" b="1" dirty="0" smtClean="0">
                <a:solidFill>
                  <a:schemeClr val="tx1"/>
                </a:solidFill>
              </a:rPr>
              <a:t>רו"ח שלכם פוגש אתכם פעם בשנה.</a:t>
            </a:r>
            <a:endParaRPr lang="he-IL" b="1" dirty="0">
              <a:solidFill>
                <a:schemeClr val="tx1"/>
              </a:solidFill>
            </a:endParaRPr>
          </a:p>
          <a:p>
            <a:r>
              <a:rPr lang="he-IL" b="1" dirty="0" smtClean="0">
                <a:solidFill>
                  <a:schemeClr val="tx1"/>
                </a:solidFill>
              </a:rPr>
              <a:t>אתם עובדים, עובדים, עובדים – אבל העסק בהפסדים. </a:t>
            </a:r>
          </a:p>
          <a:p>
            <a:r>
              <a:rPr lang="he-IL" b="1" dirty="0" smtClean="0">
                <a:solidFill>
                  <a:schemeClr val="tx1"/>
                </a:solidFill>
              </a:rPr>
              <a:t>אף אחד לא באמת בודק אתכם:                     </a:t>
            </a:r>
          </a:p>
          <a:p>
            <a:pPr marL="0" indent="0">
              <a:buNone/>
            </a:pPr>
            <a:r>
              <a:rPr lang="he-IL" b="1" dirty="0">
                <a:solidFill>
                  <a:schemeClr val="tx1"/>
                </a:solidFill>
              </a:rPr>
              <a:t> </a:t>
            </a:r>
            <a:r>
              <a:rPr lang="he-IL" b="1" dirty="0" smtClean="0">
                <a:solidFill>
                  <a:schemeClr val="tx1"/>
                </a:solidFill>
              </a:rPr>
              <a:t>    האם אתם מנהלים את העסק בצורה נכונה?  </a:t>
            </a:r>
          </a:p>
          <a:p>
            <a:pPr marL="0" indent="0">
              <a:buNone/>
            </a:pPr>
            <a:r>
              <a:rPr lang="he-IL" b="1" dirty="0">
                <a:solidFill>
                  <a:schemeClr val="tx1"/>
                </a:solidFill>
              </a:rPr>
              <a:t> </a:t>
            </a:r>
            <a:r>
              <a:rPr lang="he-IL" b="1" dirty="0" smtClean="0">
                <a:solidFill>
                  <a:schemeClr val="tx1"/>
                </a:solidFill>
              </a:rPr>
              <a:t>    האם כדאי לחסוך בהוצאות מסוימות ?</a:t>
            </a:r>
          </a:p>
          <a:p>
            <a:pPr marL="0" indent="0">
              <a:buNone/>
            </a:pPr>
            <a:r>
              <a:rPr lang="he-IL" b="1" dirty="0">
                <a:solidFill>
                  <a:schemeClr val="tx1"/>
                </a:solidFill>
              </a:rPr>
              <a:t> </a:t>
            </a:r>
            <a:r>
              <a:rPr lang="he-IL" b="1" dirty="0" smtClean="0">
                <a:solidFill>
                  <a:schemeClr val="tx1"/>
                </a:solidFill>
              </a:rPr>
              <a:t>    האם אני מתמקד באמת במה שאני מרוויח ?   </a:t>
            </a:r>
            <a:endParaRPr lang="he-IL" b="1" dirty="0">
              <a:solidFill>
                <a:schemeClr val="tx1"/>
              </a:solidFill>
            </a:endParaRPr>
          </a:p>
          <a:p>
            <a:r>
              <a:rPr lang="he-IL" b="1" dirty="0" smtClean="0">
                <a:solidFill>
                  <a:schemeClr val="tx1"/>
                </a:solidFill>
              </a:rPr>
              <a:t>אני </a:t>
            </a:r>
            <a:r>
              <a:rPr lang="he-IL" b="1" dirty="0">
                <a:solidFill>
                  <a:schemeClr val="tx1"/>
                </a:solidFill>
              </a:rPr>
              <a:t>"מזיעה" בשבילכם ובמקומכם.</a:t>
            </a:r>
          </a:p>
          <a:p>
            <a:r>
              <a:rPr lang="he-IL" sz="2600" b="1" dirty="0" smtClean="0">
                <a:solidFill>
                  <a:schemeClr val="tx1"/>
                </a:solidFill>
              </a:rPr>
              <a:t>אחרי </a:t>
            </a:r>
            <a:r>
              <a:rPr lang="he-IL" sz="2600" b="1" dirty="0">
                <a:solidFill>
                  <a:schemeClr val="tx1"/>
                </a:solidFill>
              </a:rPr>
              <a:t>הכל</a:t>
            </a:r>
            <a:r>
              <a:rPr lang="he-IL" sz="2600" b="1" dirty="0" smtClean="0">
                <a:solidFill>
                  <a:schemeClr val="tx1"/>
                </a:solidFill>
              </a:rPr>
              <a:t>,  </a:t>
            </a:r>
            <a:r>
              <a:rPr lang="he-IL" sz="2600" b="1" dirty="0">
                <a:solidFill>
                  <a:schemeClr val="tx1"/>
                </a:solidFill>
              </a:rPr>
              <a:t>אם יש שקל במס הכנסה, עדיף שיהיה בכיס שלכם ולא במקום אחר</a:t>
            </a:r>
          </a:p>
        </p:txBody>
      </p:sp>
      <p:pic>
        <p:nvPicPr>
          <p:cNvPr id="4" name="תמונה 1" descr="C:\Users\mali shmuel\Downloads\logo_2171213_web (1).jpg"/>
          <p:cNvPicPr/>
          <p:nvPr/>
        </p:nvPicPr>
        <p:blipFill>
          <a:blip r:embed="rId2" cstate="print"/>
          <a:srcRect/>
          <a:stretch>
            <a:fillRect/>
          </a:stretch>
        </p:blipFill>
        <p:spPr bwMode="auto">
          <a:xfrm>
            <a:off x="1115617" y="2708919"/>
            <a:ext cx="2376263" cy="1080121"/>
          </a:xfrm>
          <a:prstGeom prst="rect">
            <a:avLst/>
          </a:prstGeom>
          <a:noFill/>
          <a:ln w="9525">
            <a:noFill/>
            <a:miter lim="800000"/>
            <a:headEnd/>
            <a:tailEnd/>
          </a:ln>
        </p:spPr>
      </p:pic>
    </p:spTree>
    <p:extLst>
      <p:ext uri="{BB962C8B-B14F-4D97-AF65-F5344CB8AC3E}">
        <p14:creationId xmlns:p14="http://schemas.microsoft.com/office/powerpoint/2010/main" val="3830034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45201" y="332656"/>
            <a:ext cx="6589199" cy="648072"/>
          </a:xfrm>
        </p:spPr>
        <p:txBody>
          <a:bodyPr/>
          <a:lstStyle/>
          <a:p>
            <a:pPr algn="ctr"/>
            <a:r>
              <a:rPr lang="he-IL" dirty="0"/>
              <a:t>מה השירות שתקבלו?</a:t>
            </a:r>
          </a:p>
        </p:txBody>
      </p:sp>
      <p:sp>
        <p:nvSpPr>
          <p:cNvPr id="3" name="מציין מיקום תוכן 2"/>
          <p:cNvSpPr>
            <a:spLocks noGrp="1"/>
          </p:cNvSpPr>
          <p:nvPr>
            <p:ph idx="1"/>
          </p:nvPr>
        </p:nvSpPr>
        <p:spPr>
          <a:xfrm>
            <a:off x="1331641" y="1052736"/>
            <a:ext cx="7202760" cy="4896544"/>
          </a:xfrm>
        </p:spPr>
        <p:txBody>
          <a:bodyPr>
            <a:normAutofit fontScale="85000" lnSpcReduction="20000"/>
          </a:bodyPr>
          <a:lstStyle/>
          <a:p>
            <a:pPr algn="just"/>
            <a:r>
              <a:rPr lang="he-IL" b="1" dirty="0" smtClean="0">
                <a:solidFill>
                  <a:schemeClr val="tx1"/>
                </a:solidFill>
              </a:rPr>
              <a:t>מענה לכל </a:t>
            </a:r>
            <a:r>
              <a:rPr lang="he-IL" b="1" dirty="0">
                <a:solidFill>
                  <a:schemeClr val="tx1"/>
                </a:solidFill>
              </a:rPr>
              <a:t>הקשור לפתיחת תיקים במע"מ, מ"ה וביטוח לאומי, טיפול שוטף בהנהלת חשבונות, הגשת דוחות שנתיים, ביקורת לחברות, החזרי מס, הצהרות </a:t>
            </a:r>
            <a:r>
              <a:rPr lang="he-IL" b="1" dirty="0" smtClean="0">
                <a:solidFill>
                  <a:schemeClr val="tx1"/>
                </a:solidFill>
              </a:rPr>
              <a:t>הון , העסקת עובדים ועוד</a:t>
            </a:r>
            <a:r>
              <a:rPr lang="he-IL" b="1" dirty="0">
                <a:solidFill>
                  <a:schemeClr val="tx1"/>
                </a:solidFill>
              </a:rPr>
              <a:t>. </a:t>
            </a:r>
          </a:p>
          <a:p>
            <a:pPr algn="just"/>
            <a:r>
              <a:rPr lang="he-IL" b="1" dirty="0">
                <a:solidFill>
                  <a:schemeClr val="tx1"/>
                </a:solidFill>
              </a:rPr>
              <a:t>ייצוג מקצועי מול מ"ה, מע"מ וביטוח לאומי.</a:t>
            </a:r>
          </a:p>
          <a:p>
            <a:pPr algn="just"/>
            <a:r>
              <a:rPr lang="he-IL" b="1" dirty="0">
                <a:solidFill>
                  <a:schemeClr val="tx1"/>
                </a:solidFill>
              </a:rPr>
              <a:t>טיפול אישי ומענה </a:t>
            </a:r>
            <a:r>
              <a:rPr lang="he-IL" b="1" dirty="0" err="1">
                <a:solidFill>
                  <a:schemeClr val="tx1"/>
                </a:solidFill>
              </a:rPr>
              <a:t>מיידי</a:t>
            </a:r>
            <a:r>
              <a:rPr lang="he-IL" b="1" dirty="0">
                <a:solidFill>
                  <a:schemeClr val="tx1"/>
                </a:solidFill>
              </a:rPr>
              <a:t> לכל בעיה שנוצרת. </a:t>
            </a:r>
          </a:p>
          <a:p>
            <a:pPr algn="just"/>
            <a:r>
              <a:rPr lang="he-IL" b="1" dirty="0">
                <a:solidFill>
                  <a:schemeClr val="tx1"/>
                </a:solidFill>
              </a:rPr>
              <a:t>מחיר הוגן מאד.</a:t>
            </a:r>
          </a:p>
          <a:p>
            <a:pPr algn="just"/>
            <a:r>
              <a:rPr lang="he-IL" b="1" dirty="0">
                <a:solidFill>
                  <a:schemeClr val="tx1"/>
                </a:solidFill>
              </a:rPr>
              <a:t>נגישות גבוהה . ניתן להיפגש במשרדי </a:t>
            </a:r>
            <a:r>
              <a:rPr lang="he-IL" b="1" dirty="0" smtClean="0">
                <a:solidFill>
                  <a:schemeClr val="tx1"/>
                </a:solidFill>
              </a:rPr>
              <a:t>או בכל מקום </a:t>
            </a:r>
            <a:r>
              <a:rPr lang="he-IL" b="1" dirty="0">
                <a:solidFill>
                  <a:schemeClr val="tx1"/>
                </a:solidFill>
              </a:rPr>
              <a:t>שנוח לכם</a:t>
            </a:r>
            <a:r>
              <a:rPr lang="he-IL" b="1" dirty="0" smtClean="0">
                <a:solidFill>
                  <a:schemeClr val="tx1"/>
                </a:solidFill>
              </a:rPr>
              <a:t>.</a:t>
            </a:r>
          </a:p>
          <a:p>
            <a:pPr algn="just"/>
            <a:r>
              <a:rPr lang="he-IL" b="1" dirty="0" smtClean="0">
                <a:solidFill>
                  <a:schemeClr val="tx1"/>
                </a:solidFill>
              </a:rPr>
              <a:t>אתם תתמקדו באמת במה שגורם להם להרוויח ותשאירו לי את כל ההתנהלות מול הרשויות.</a:t>
            </a:r>
          </a:p>
          <a:p>
            <a:pPr algn="just"/>
            <a:r>
              <a:rPr lang="he-IL" b="1" dirty="0">
                <a:solidFill>
                  <a:schemeClr val="tx1"/>
                </a:solidFill>
              </a:rPr>
              <a:t>אם אתם חייבים סכומים גדולים </a:t>
            </a:r>
            <a:r>
              <a:rPr lang="he-IL" b="1" dirty="0" smtClean="0">
                <a:solidFill>
                  <a:schemeClr val="tx1"/>
                </a:solidFill>
              </a:rPr>
              <a:t>למס </a:t>
            </a:r>
            <a:r>
              <a:rPr lang="he-IL" b="1" dirty="0">
                <a:solidFill>
                  <a:schemeClr val="tx1"/>
                </a:solidFill>
              </a:rPr>
              <a:t>הכנסה או מע"מ או ביטוח לאומי ואתם או המייצג שלכם לא הצלחתם לפתור את הבעיות מול הרשויות – תגיעו אלי. לאחר 27 שנה במס הכנסה מבטיחה לכם שאמצא עבורכם את הדרך הטובה ביותר עבורכם להסיר מעל עצמכם את הסיטואציה הלא נעימה בלשון המעטה. </a:t>
            </a:r>
            <a:endParaRPr lang="he-IL" b="1" dirty="0" smtClean="0">
              <a:solidFill>
                <a:schemeClr val="tx1"/>
              </a:solidFill>
            </a:endParaRPr>
          </a:p>
          <a:p>
            <a:pPr algn="just"/>
            <a:r>
              <a:rPr lang="he-IL" b="1" dirty="0" smtClean="0">
                <a:solidFill>
                  <a:schemeClr val="tx1"/>
                </a:solidFill>
              </a:rPr>
              <a:t>אם אתם מעסיקים עובדים וקבלתם התראה מנהלית או עיצום כספי ממשרד העבודה – כבודקת שכר מוסמכת אוכל להגיש </a:t>
            </a:r>
            <a:r>
              <a:rPr lang="he-IL" b="1" dirty="0" err="1" smtClean="0">
                <a:solidFill>
                  <a:schemeClr val="tx1"/>
                </a:solidFill>
              </a:rPr>
              <a:t>חוו"ד</a:t>
            </a:r>
            <a:r>
              <a:rPr lang="he-IL" b="1" dirty="0" smtClean="0">
                <a:solidFill>
                  <a:schemeClr val="tx1"/>
                </a:solidFill>
              </a:rPr>
              <a:t> למחלקת האכיפה ולהסיר את ההתראה.</a:t>
            </a:r>
            <a:endParaRPr lang="he-IL" b="1" dirty="0">
              <a:solidFill>
                <a:schemeClr val="tx1"/>
              </a:solidFill>
            </a:endParaRPr>
          </a:p>
          <a:p>
            <a:pPr algn="just"/>
            <a:r>
              <a:rPr lang="he-IL" b="1" dirty="0" smtClean="0">
                <a:solidFill>
                  <a:schemeClr val="tx1"/>
                </a:solidFill>
              </a:rPr>
              <a:t>אם </a:t>
            </a:r>
            <a:r>
              <a:rPr lang="he-IL" b="1" dirty="0">
                <a:solidFill>
                  <a:schemeClr val="tx1"/>
                </a:solidFill>
              </a:rPr>
              <a:t>אתם מחפשים רו"ח </a:t>
            </a:r>
            <a:r>
              <a:rPr lang="he-IL" b="1" dirty="0" smtClean="0">
                <a:solidFill>
                  <a:schemeClr val="tx1"/>
                </a:solidFill>
              </a:rPr>
              <a:t>בעלת </a:t>
            </a:r>
            <a:r>
              <a:rPr lang="he-IL" b="1" dirty="0">
                <a:solidFill>
                  <a:schemeClr val="tx1"/>
                </a:solidFill>
              </a:rPr>
              <a:t>ניסיון </a:t>
            </a:r>
            <a:r>
              <a:rPr lang="he-IL" b="1" dirty="0" smtClean="0">
                <a:solidFill>
                  <a:schemeClr val="tx1"/>
                </a:solidFill>
              </a:rPr>
              <a:t>רב, שתתן </a:t>
            </a:r>
            <a:r>
              <a:rPr lang="he-IL" b="1" dirty="0">
                <a:solidFill>
                  <a:schemeClr val="tx1"/>
                </a:solidFill>
              </a:rPr>
              <a:t>מענה מיידי לכל עניין או בעיה, שניתן יהיה לפגוש </a:t>
            </a:r>
            <a:r>
              <a:rPr lang="he-IL" b="1" dirty="0" smtClean="0">
                <a:solidFill>
                  <a:schemeClr val="tx1"/>
                </a:solidFill>
              </a:rPr>
              <a:t>אותה בזמינות ובקלות, שתתן </a:t>
            </a:r>
            <a:r>
              <a:rPr lang="he-IL" b="1" dirty="0">
                <a:solidFill>
                  <a:schemeClr val="tx1"/>
                </a:solidFill>
              </a:rPr>
              <a:t>הסבר מפורט לכל שאלה וכן, גם </a:t>
            </a:r>
            <a:r>
              <a:rPr lang="he-IL" b="1" dirty="0" smtClean="0">
                <a:solidFill>
                  <a:schemeClr val="tx1"/>
                </a:solidFill>
              </a:rPr>
              <a:t>מחיר סביר.</a:t>
            </a:r>
          </a:p>
          <a:p>
            <a:pPr algn="just"/>
            <a:endParaRPr lang="he-IL" b="1" dirty="0">
              <a:solidFill>
                <a:schemeClr val="tx1"/>
              </a:solidFill>
            </a:endParaRPr>
          </a:p>
        </p:txBody>
      </p:sp>
      <p:pic>
        <p:nvPicPr>
          <p:cNvPr id="4" name="תמונה 1" descr="C:\Users\mali shmuel\Downloads\logo_2171213_web (1).jpg"/>
          <p:cNvPicPr/>
          <p:nvPr/>
        </p:nvPicPr>
        <p:blipFill>
          <a:blip r:embed="rId2" cstate="print"/>
          <a:srcRect/>
          <a:stretch>
            <a:fillRect/>
          </a:stretch>
        </p:blipFill>
        <p:spPr bwMode="auto">
          <a:xfrm>
            <a:off x="3362324" y="5877272"/>
            <a:ext cx="2649835" cy="864096"/>
          </a:xfrm>
          <a:prstGeom prst="rect">
            <a:avLst/>
          </a:prstGeom>
          <a:noFill/>
          <a:ln w="9525">
            <a:noFill/>
            <a:miter lim="800000"/>
            <a:headEnd/>
            <a:tailEnd/>
          </a:ln>
        </p:spPr>
      </p:pic>
    </p:spTree>
    <p:extLst>
      <p:ext uri="{BB962C8B-B14F-4D97-AF65-F5344CB8AC3E}">
        <p14:creationId xmlns:p14="http://schemas.microsoft.com/office/powerpoint/2010/main" val="2623740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הפניות טובות עבורי</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956926687"/>
              </p:ext>
            </p:extLst>
          </p:nvPr>
        </p:nvGraphicFramePr>
        <p:xfrm>
          <a:off x="457200" y="1774825"/>
          <a:ext cx="8579296" cy="4625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1988840"/>
            <a:ext cx="253680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תרשים זרימה: סרט מנוקב 2"/>
          <p:cNvSpPr/>
          <p:nvPr/>
        </p:nvSpPr>
        <p:spPr>
          <a:xfrm flipH="1" flipV="1">
            <a:off x="5148064" y="3573015"/>
            <a:ext cx="2520280" cy="115671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4788023" y="3815329"/>
            <a:ext cx="2880321" cy="738664"/>
          </a:xfrm>
          <a:prstGeom prst="rect">
            <a:avLst/>
          </a:prstGeom>
          <a:noFill/>
        </p:spPr>
        <p:txBody>
          <a:bodyPr wrap="square" rtlCol="1">
            <a:spAutoFit/>
          </a:bodyPr>
          <a:lstStyle/>
          <a:p>
            <a:r>
              <a:rPr lang="he-IL" sz="1400" b="1" dirty="0" smtClean="0">
                <a:solidFill>
                  <a:schemeClr val="bg1"/>
                </a:solidFill>
              </a:rPr>
              <a:t>הרצאות בנושאי פתיחת עסקים , העסקת עובדים , ליווי    מימוני לעסק</a:t>
            </a:r>
            <a:endParaRPr lang="he-IL" sz="1400" b="1" dirty="0">
              <a:solidFill>
                <a:schemeClr val="bg1"/>
              </a:solidFill>
            </a:endParaRPr>
          </a:p>
        </p:txBody>
      </p:sp>
      <p:sp>
        <p:nvSpPr>
          <p:cNvPr id="6" name="Wave 5"/>
          <p:cNvSpPr/>
          <p:nvPr/>
        </p:nvSpPr>
        <p:spPr>
          <a:xfrm>
            <a:off x="2483768" y="3645024"/>
            <a:ext cx="1800200" cy="108470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t>חוות דעת לבתי משפט בנושא בדיקות שכר </a:t>
            </a:r>
            <a:endParaRPr lang="en-US" sz="1400" b="1" dirty="0"/>
          </a:p>
        </p:txBody>
      </p:sp>
      <p:sp>
        <p:nvSpPr>
          <p:cNvPr id="7" name="תרשים זרימה: סרט מנוקב 6"/>
          <p:cNvSpPr/>
          <p:nvPr/>
        </p:nvSpPr>
        <p:spPr>
          <a:xfrm>
            <a:off x="7920318" y="3509654"/>
            <a:ext cx="1125839" cy="103287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5997754" y="5020196"/>
            <a:ext cx="2390670" cy="738664"/>
          </a:xfrm>
          <a:prstGeom prst="rect">
            <a:avLst/>
          </a:prstGeom>
          <a:noFill/>
        </p:spPr>
        <p:txBody>
          <a:bodyPr wrap="square" rtlCol="1">
            <a:spAutoFit/>
          </a:bodyPr>
          <a:lstStyle/>
          <a:p>
            <a:r>
              <a:rPr lang="he-IL" sz="1400" b="1" dirty="0" smtClean="0">
                <a:solidFill>
                  <a:schemeClr val="bg1"/>
                </a:solidFill>
              </a:rPr>
              <a:t>עסקים שהפרו חוקי עבודה ונדרשים לחו"ד של בודק שכר מוסמך</a:t>
            </a:r>
            <a:endParaRPr lang="he-IL" sz="1400" b="1" dirty="0">
              <a:solidFill>
                <a:schemeClr val="bg1"/>
              </a:solidFill>
            </a:endParaRPr>
          </a:p>
        </p:txBody>
      </p:sp>
      <p:sp>
        <p:nvSpPr>
          <p:cNvPr id="10" name="TextBox 9"/>
          <p:cNvSpPr txBox="1"/>
          <p:nvPr/>
        </p:nvSpPr>
        <p:spPr>
          <a:xfrm>
            <a:off x="8028385" y="3815329"/>
            <a:ext cx="864095" cy="430887"/>
          </a:xfrm>
          <a:prstGeom prst="rect">
            <a:avLst/>
          </a:prstGeom>
          <a:noFill/>
        </p:spPr>
        <p:txBody>
          <a:bodyPr wrap="square" rtlCol="1">
            <a:spAutoFit/>
          </a:bodyPr>
          <a:lstStyle/>
          <a:p>
            <a:r>
              <a:rPr lang="he-IL" sz="1100" b="1" smtClean="0">
                <a:solidFill>
                  <a:schemeClr val="bg1"/>
                </a:solidFill>
              </a:rPr>
              <a:t>משרדי</a:t>
            </a:r>
          </a:p>
          <a:p>
            <a:r>
              <a:rPr lang="he-IL" sz="1100" b="1" smtClean="0">
                <a:solidFill>
                  <a:schemeClr val="bg1"/>
                </a:solidFill>
              </a:rPr>
              <a:t>יועצי </a:t>
            </a:r>
            <a:r>
              <a:rPr lang="he-IL" sz="1100" b="1" dirty="0" smtClean="0">
                <a:solidFill>
                  <a:schemeClr val="bg1"/>
                </a:solidFill>
              </a:rPr>
              <a:t>מס</a:t>
            </a:r>
            <a:endParaRPr lang="he-IL" sz="1100" b="1" dirty="0">
              <a:solidFill>
                <a:schemeClr val="bg1"/>
              </a:solidFill>
            </a:endParaRPr>
          </a:p>
        </p:txBody>
      </p:sp>
    </p:spTree>
    <p:extLst>
      <p:ext uri="{BB962C8B-B14F-4D97-AF65-F5344CB8AC3E}">
        <p14:creationId xmlns:p14="http://schemas.microsoft.com/office/powerpoint/2010/main" val="3537757091"/>
      </p:ext>
    </p:extLst>
  </p:cSld>
  <p:clrMapOvr>
    <a:masterClrMapping/>
  </p:clrMapOvr>
  <p:transition spd="slow">
    <p:wipe dir="r"/>
    <p:sndAc>
      <p:stSnd>
        <p:snd r:embed="rId3"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          המלצה</a:t>
            </a:r>
            <a:endParaRPr lang="he-IL" dirty="0"/>
          </a:p>
        </p:txBody>
      </p:sp>
      <p:sp>
        <p:nvSpPr>
          <p:cNvPr id="3" name="מציין מיקום תוכן 2"/>
          <p:cNvSpPr>
            <a:spLocks noGrp="1"/>
          </p:cNvSpPr>
          <p:nvPr>
            <p:ph idx="1"/>
          </p:nvPr>
        </p:nvSpPr>
        <p:spPr>
          <a:xfrm>
            <a:off x="4211960" y="1484784"/>
            <a:ext cx="4322440" cy="4426438"/>
          </a:xfrm>
        </p:spPr>
        <p:txBody>
          <a:bodyPr>
            <a:normAutofit fontScale="85000" lnSpcReduction="10000"/>
          </a:bodyPr>
          <a:lstStyle/>
          <a:p>
            <a:pPr marL="0" indent="0" algn="just">
              <a:buNone/>
            </a:pPr>
            <a:r>
              <a:rPr lang="he-IL" b="1" dirty="0" smtClean="0">
                <a:solidFill>
                  <a:schemeClr val="tx1"/>
                </a:solidFill>
              </a:rPr>
              <a:t>שמי </a:t>
            </a:r>
            <a:r>
              <a:rPr lang="he-IL" b="1" dirty="0">
                <a:solidFill>
                  <a:schemeClr val="tx1"/>
                </a:solidFill>
              </a:rPr>
              <a:t>משה ציון ואני בעל עסק להובלות. הכרתי את אורלי לפני כשנה. המליץ לי עליה סוכן הביטוח שלי.</a:t>
            </a:r>
          </a:p>
          <a:p>
            <a:pPr marL="0" indent="0" algn="just">
              <a:buNone/>
            </a:pPr>
            <a:r>
              <a:rPr lang="he-IL" b="1" dirty="0" smtClean="0">
                <a:solidFill>
                  <a:schemeClr val="tx1"/>
                </a:solidFill>
              </a:rPr>
              <a:t>יש </a:t>
            </a:r>
            <a:r>
              <a:rPr lang="he-IL" b="1" dirty="0">
                <a:solidFill>
                  <a:schemeClr val="tx1"/>
                </a:solidFill>
              </a:rPr>
              <a:t>לי לקוחות קבועים, ספקים קבועים אבל לאורך שנים אני בהפסדים.  עובד בלי סוף מאוד קשה ותמיד אני נמצא במצוקת מזומנים.</a:t>
            </a:r>
          </a:p>
          <a:p>
            <a:pPr marL="0" indent="0" algn="just">
              <a:buNone/>
            </a:pPr>
            <a:r>
              <a:rPr lang="he-IL" b="1" dirty="0">
                <a:solidFill>
                  <a:schemeClr val="tx1"/>
                </a:solidFill>
              </a:rPr>
              <a:t>היה לי קשה מאוד לעזוב את רו"ח שלי אחרי 20 שנה אבל היום אני יודע שזה הדבר הכי טוב שעשיתי. אורלי בדקה את </a:t>
            </a:r>
            <a:r>
              <a:rPr lang="he-IL" b="1" dirty="0" smtClean="0">
                <a:solidFill>
                  <a:schemeClr val="tx1"/>
                </a:solidFill>
              </a:rPr>
              <a:t>פעילות העסק בצורה יסודית, המליצה </a:t>
            </a:r>
            <a:r>
              <a:rPr lang="he-IL" b="1" dirty="0">
                <a:solidFill>
                  <a:schemeClr val="tx1"/>
                </a:solidFill>
              </a:rPr>
              <a:t>לי מה לעשות, עשיתי את כל השינויים שהיא המליצה עליהם והתחלתי לנשום. סוף סוף אחרי הרבה שנים העסק מרוויח.</a:t>
            </a:r>
          </a:p>
          <a:p>
            <a:pPr marL="0" indent="0" algn="just">
              <a:buNone/>
            </a:pPr>
            <a:r>
              <a:rPr lang="he-IL" b="1" dirty="0" smtClean="0">
                <a:solidFill>
                  <a:schemeClr val="tx1"/>
                </a:solidFill>
              </a:rPr>
              <a:t>אני </a:t>
            </a:r>
            <a:r>
              <a:rPr lang="he-IL" b="1" dirty="0">
                <a:solidFill>
                  <a:schemeClr val="tx1"/>
                </a:solidFill>
              </a:rPr>
              <a:t>יכול להשקיע, </a:t>
            </a:r>
            <a:r>
              <a:rPr lang="he-IL" b="1" dirty="0" smtClean="0">
                <a:solidFill>
                  <a:schemeClr val="tx1"/>
                </a:solidFill>
              </a:rPr>
              <a:t>להחליף </a:t>
            </a:r>
            <a:r>
              <a:rPr lang="he-IL" b="1" dirty="0">
                <a:solidFill>
                  <a:schemeClr val="tx1"/>
                </a:solidFill>
              </a:rPr>
              <a:t>ציוד ישן בחדש ואני מרגיש שאני צומח ומתפתח בכיוון הנכון.</a:t>
            </a:r>
          </a:p>
          <a:p>
            <a:pPr marL="0" indent="0" algn="just">
              <a:buNone/>
            </a:pPr>
            <a:r>
              <a:rPr lang="he-IL" b="1" dirty="0">
                <a:solidFill>
                  <a:schemeClr val="tx1"/>
                </a:solidFill>
              </a:rPr>
              <a:t>ממליץ על אורלי מכל הלב.</a:t>
            </a:r>
          </a:p>
          <a:p>
            <a:pPr marL="0" indent="0">
              <a:buNone/>
            </a:pPr>
            <a:r>
              <a:rPr lang="he-IL" dirty="0"/>
              <a:t>                                                  </a:t>
            </a:r>
            <a:r>
              <a:rPr lang="he-IL" b="1" dirty="0" smtClean="0">
                <a:solidFill>
                  <a:schemeClr val="tx1"/>
                </a:solidFill>
                <a:latin typeface="Kunstler Script" panose="030304020206070D0D06" pitchFamily="66" charset="0"/>
              </a:rPr>
              <a:t>משה ציון</a:t>
            </a:r>
            <a:r>
              <a:rPr lang="he-IL" dirty="0" smtClean="0"/>
              <a:t>                                                      </a:t>
            </a: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124744"/>
            <a:ext cx="2448272" cy="4392488"/>
          </a:xfrm>
          <a:prstGeom prst="rect">
            <a:avLst/>
          </a:prstGeom>
        </p:spPr>
      </p:pic>
    </p:spTree>
    <p:extLst>
      <p:ext uri="{BB962C8B-B14F-4D97-AF65-F5344CB8AC3E}">
        <p14:creationId xmlns:p14="http://schemas.microsoft.com/office/powerpoint/2010/main" val="3547993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המלצות של שיתופי פעולה</a:t>
            </a:r>
            <a:endParaRPr lang="en-US" dirty="0"/>
          </a:p>
        </p:txBody>
      </p:sp>
      <p:sp>
        <p:nvSpPr>
          <p:cNvPr id="3" name="Content Placeholder 2"/>
          <p:cNvSpPr>
            <a:spLocks noGrp="1"/>
          </p:cNvSpPr>
          <p:nvPr>
            <p:ph idx="1"/>
          </p:nvPr>
        </p:nvSpPr>
        <p:spPr>
          <a:xfrm>
            <a:off x="1942415" y="1556792"/>
            <a:ext cx="6591985" cy="4354430"/>
          </a:xfrm>
        </p:spPr>
        <p:txBody>
          <a:bodyPr>
            <a:normAutofit fontScale="25000" lnSpcReduction="20000"/>
          </a:bodyPr>
          <a:lstStyle/>
          <a:p>
            <a:pPr marL="118872" indent="0">
              <a:buNone/>
            </a:pPr>
            <a:r>
              <a:rPr lang="he-IL" sz="4400" b="1" dirty="0" smtClean="0"/>
              <a:t>לפני </a:t>
            </a:r>
            <a:r>
              <a:rPr lang="he-IL" sz="4400" b="1" dirty="0"/>
              <a:t>כשנה הכרתי </a:t>
            </a:r>
            <a:r>
              <a:rPr lang="he-IL" sz="4400" b="1" dirty="0" smtClean="0"/>
              <a:t>את אורלי.</a:t>
            </a:r>
            <a:endParaRPr lang="he-IL" sz="4400" b="1" dirty="0"/>
          </a:p>
          <a:p>
            <a:pPr marL="118872" indent="0">
              <a:buNone/>
            </a:pPr>
            <a:r>
              <a:rPr lang="he-IL" sz="4400" b="1" dirty="0"/>
              <a:t> </a:t>
            </a:r>
          </a:p>
          <a:p>
            <a:pPr marL="118872" indent="0">
              <a:buNone/>
            </a:pPr>
            <a:r>
              <a:rPr lang="he-IL" sz="4400" b="1" dirty="0"/>
              <a:t>תוך זמן קצר פניתי לקבל מאורלי שירותים הן בענייני העסק שלי, שהיה אז בשלבי הקמה </a:t>
            </a:r>
            <a:endParaRPr lang="he-IL" sz="4400" b="1" dirty="0" smtClean="0"/>
          </a:p>
          <a:p>
            <a:pPr marL="118872" indent="0">
              <a:buNone/>
            </a:pPr>
            <a:r>
              <a:rPr lang="he-IL" sz="4400" b="1" dirty="0" smtClean="0"/>
              <a:t>והן </a:t>
            </a:r>
            <a:r>
              <a:rPr lang="he-IL" sz="4400" b="1" dirty="0"/>
              <a:t>במסגרת תיקים בטיפולי </a:t>
            </a:r>
            <a:r>
              <a:rPr lang="he-IL" sz="4400" b="1" dirty="0" smtClean="0"/>
              <a:t>.</a:t>
            </a:r>
            <a:endParaRPr lang="en-US" sz="4400" b="1" dirty="0"/>
          </a:p>
          <a:p>
            <a:pPr marL="118872" indent="0">
              <a:buNone/>
            </a:pPr>
            <a:r>
              <a:rPr lang="en-US" sz="4400" b="1" dirty="0"/>
              <a:t> </a:t>
            </a:r>
          </a:p>
          <a:p>
            <a:pPr marL="118872" indent="0">
              <a:buNone/>
            </a:pPr>
            <a:r>
              <a:rPr lang="he-IL" sz="4400" b="1" dirty="0"/>
              <a:t>כל השירותים שאורלי סיפקה לי במהלך השנה האחרונה (סיוע בקבלת הלוואה בערבות </a:t>
            </a:r>
            <a:endParaRPr lang="he-IL" sz="4400" b="1" dirty="0" smtClean="0"/>
          </a:p>
          <a:p>
            <a:pPr marL="118872" indent="0">
              <a:buNone/>
            </a:pPr>
            <a:r>
              <a:rPr lang="he-IL" sz="4400" b="1" dirty="0" smtClean="0"/>
              <a:t>המדינה</a:t>
            </a:r>
            <a:r>
              <a:rPr lang="he-IL" sz="4400" b="1" dirty="0"/>
              <a:t>, חוו"ד מיסויית, תחשיבים שונים בתיקי עבודה) היו מקצועיים, מהירים לשביעות </a:t>
            </a:r>
            <a:endParaRPr lang="he-IL" sz="4400" b="1" dirty="0" smtClean="0"/>
          </a:p>
          <a:p>
            <a:pPr marL="118872" indent="0">
              <a:buNone/>
            </a:pPr>
            <a:r>
              <a:rPr lang="he-IL" sz="4400" b="1" dirty="0" smtClean="0"/>
              <a:t>רצוני </a:t>
            </a:r>
            <a:r>
              <a:rPr lang="he-IL" sz="4400" b="1" dirty="0"/>
              <a:t>ולקוחותיי.</a:t>
            </a:r>
          </a:p>
          <a:p>
            <a:pPr marL="118872" indent="0">
              <a:buNone/>
            </a:pPr>
            <a:r>
              <a:rPr lang="he-IL" sz="4400" b="1" dirty="0"/>
              <a:t> </a:t>
            </a:r>
          </a:p>
          <a:p>
            <a:pPr marL="118872" indent="0">
              <a:buNone/>
            </a:pPr>
            <a:r>
              <a:rPr lang="he-IL" sz="4400" b="1" dirty="0"/>
              <a:t>נתון נוסף שאבקש לחשוף בפניכם על אורלי הוא: שהיא יושבת בכובע של נציגת ציבור מטעם </a:t>
            </a:r>
            <a:endParaRPr lang="he-IL" sz="4400" b="1" dirty="0" smtClean="0"/>
          </a:p>
          <a:p>
            <a:pPr marL="118872" indent="0">
              <a:buNone/>
            </a:pPr>
            <a:r>
              <a:rPr lang="he-IL" sz="4400" b="1" dirty="0" smtClean="0"/>
              <a:t>העובדים </a:t>
            </a:r>
            <a:r>
              <a:rPr lang="he-IL" sz="4400" b="1" dirty="0"/>
              <a:t>בבית הדין האיזורי לעבודה (שאפו!). חבל שהיא לא מציינת את זה מדי פעם ב- 30 שניות...</a:t>
            </a:r>
          </a:p>
          <a:p>
            <a:pPr marL="118872" indent="0">
              <a:buNone/>
            </a:pPr>
            <a:r>
              <a:rPr lang="he-IL" sz="4400" b="1" dirty="0"/>
              <a:t> </a:t>
            </a:r>
          </a:p>
          <a:p>
            <a:pPr marL="118872" indent="0">
              <a:buNone/>
            </a:pPr>
            <a:r>
              <a:rPr lang="he-IL" sz="4400" b="1" dirty="0"/>
              <a:t>בקיצור, ממליצה מכל הלב, בנוגע אליי אין כל ספק ששיתוף הפעולה בינינו </a:t>
            </a:r>
            <a:endParaRPr lang="he-IL" sz="4400" b="1" dirty="0" smtClean="0"/>
          </a:p>
          <a:p>
            <a:pPr marL="118872" indent="0">
              <a:buNone/>
            </a:pPr>
            <a:r>
              <a:rPr lang="he-IL" sz="4400" b="1" dirty="0" smtClean="0"/>
              <a:t>יתקיים </a:t>
            </a:r>
            <a:r>
              <a:rPr lang="he-IL" sz="4400" b="1" dirty="0"/>
              <a:t>גם בעתיד.</a:t>
            </a:r>
          </a:p>
          <a:p>
            <a:pPr marL="118872" indent="0">
              <a:buNone/>
            </a:pPr>
            <a:r>
              <a:rPr lang="he-IL" sz="4400" b="1" dirty="0" smtClean="0"/>
              <a:t>בכבוד </a:t>
            </a:r>
            <a:r>
              <a:rPr lang="he-IL" sz="4400" b="1" dirty="0"/>
              <a:t>רב</a:t>
            </a:r>
            <a:r>
              <a:rPr lang="he-IL" sz="4400" b="1" dirty="0" smtClean="0"/>
              <a:t>,                                                                           </a:t>
            </a:r>
            <a:endParaRPr lang="he-IL" sz="4400" b="1" dirty="0"/>
          </a:p>
          <a:p>
            <a:pPr marL="118872" indent="0">
              <a:buNone/>
            </a:pPr>
            <a:r>
              <a:rPr lang="he-IL" sz="4400" b="1" dirty="0"/>
              <a:t>אורית נחום, עו"ד</a:t>
            </a:r>
          </a:p>
          <a:p>
            <a:pPr marL="118872" indent="0">
              <a:buNone/>
            </a:pPr>
            <a:r>
              <a:rPr lang="he-IL" sz="4400" b="1" dirty="0"/>
              <a:t>__________________________________</a:t>
            </a:r>
          </a:p>
          <a:p>
            <a:pPr marL="118872" indent="0">
              <a:buNone/>
            </a:pPr>
            <a:r>
              <a:rPr lang="he-IL" sz="4400" b="1" dirty="0"/>
              <a:t>רחוב לוי אשכול 2, רעננה 4370303</a:t>
            </a:r>
          </a:p>
          <a:p>
            <a:pPr marL="118872" indent="0">
              <a:buNone/>
            </a:pPr>
            <a:r>
              <a:rPr lang="he-IL" sz="4400" b="1" dirty="0"/>
              <a:t>טל. 09-7601232 פקס. 09-7467718</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365104"/>
            <a:ext cx="302433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57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45201" y="624110"/>
            <a:ext cx="6589199" cy="788666"/>
          </a:xfrm>
        </p:spPr>
        <p:txBody>
          <a:bodyPr/>
          <a:lstStyle/>
          <a:p>
            <a:pPr algn="ctr"/>
            <a:r>
              <a:rPr lang="he-IL" dirty="0" smtClean="0"/>
              <a:t>המלצת לקוחה ח.מ. </a:t>
            </a:r>
            <a:endParaRPr lang="he-IL" dirty="0"/>
          </a:p>
        </p:txBody>
      </p:sp>
      <p:sp>
        <p:nvSpPr>
          <p:cNvPr id="3" name="מציין מיקום תוכן 2"/>
          <p:cNvSpPr>
            <a:spLocks noGrp="1"/>
          </p:cNvSpPr>
          <p:nvPr>
            <p:ph idx="1"/>
          </p:nvPr>
        </p:nvSpPr>
        <p:spPr>
          <a:xfrm>
            <a:off x="1942415" y="1412776"/>
            <a:ext cx="6591985" cy="4968552"/>
          </a:xfrm>
        </p:spPr>
        <p:txBody>
          <a:bodyPr>
            <a:normAutofit fontScale="55000" lnSpcReduction="20000"/>
          </a:bodyPr>
          <a:lstStyle/>
          <a:p>
            <a:pPr>
              <a:lnSpc>
                <a:spcPct val="120000"/>
              </a:lnSpc>
            </a:pPr>
            <a:r>
              <a:rPr lang="he-IL" sz="2800" b="1" dirty="0" smtClean="0"/>
              <a:t>הנדון:  הגב' אורלי מלי רו"ח</a:t>
            </a:r>
          </a:p>
          <a:p>
            <a:pPr>
              <a:lnSpc>
                <a:spcPct val="120000"/>
              </a:lnSpc>
            </a:pPr>
            <a:r>
              <a:rPr lang="he-IL" sz="2800" b="1" dirty="0" smtClean="0"/>
              <a:t>אני כותבת מכתב זה כהמלצה לשירותיה של רו"ח אורלי מלי.</a:t>
            </a:r>
          </a:p>
          <a:p>
            <a:pPr>
              <a:lnSpc>
                <a:spcPct val="120000"/>
              </a:lnSpc>
            </a:pPr>
            <a:r>
              <a:rPr lang="he-IL" sz="2800" b="1" dirty="0" smtClean="0"/>
              <a:t>אורלי </a:t>
            </a:r>
            <a:r>
              <a:rPr lang="he-IL" sz="2800" b="1" dirty="0"/>
              <a:t>מלי ניהלה עבורי את תיק "גילוי מרצון" במהלך השנתיים האחרונות.  במסגרת הטיפול בתיק, נדרשה אורלי מלי לשחזר את הנהלת החשבונות המורכבת ממסמכי בחו"ל, לטפל בסוגיות מס וסוגיות חשבונאיות שהתעוררו בתיק ולהציגם לרשויות המס.</a:t>
            </a:r>
          </a:p>
          <a:p>
            <a:pPr>
              <a:lnSpc>
                <a:spcPct val="120000"/>
              </a:lnSpc>
            </a:pPr>
            <a:r>
              <a:rPr lang="he-IL" sz="2800" b="1" dirty="0" smtClean="0"/>
              <a:t>בכל </a:t>
            </a:r>
            <a:r>
              <a:rPr lang="he-IL" sz="2800" b="1" dirty="0"/>
              <a:t>הפעולות הללו, פעלה אורלי מלי ביעילות, במקצועיות, בנועם הליכות ראויים לציון והייתה תמיד זמינה וקשובה לי.</a:t>
            </a:r>
          </a:p>
          <a:p>
            <a:pPr>
              <a:lnSpc>
                <a:spcPct val="120000"/>
              </a:lnSpc>
            </a:pPr>
            <a:r>
              <a:rPr lang="he-IL" sz="2800" b="1" dirty="0" smtClean="0"/>
              <a:t>ברצוני </a:t>
            </a:r>
            <a:r>
              <a:rPr lang="he-IL" sz="2800" b="1" dirty="0"/>
              <a:t>להדגיש שאורלי מלי ליוותה אותי לאורך כל הדרך עד שלב פתיחת חשבון בנק והעברת הכספים לארץ שהביאו לסיומו המוצלח של התהליך.</a:t>
            </a:r>
          </a:p>
          <a:p>
            <a:pPr>
              <a:lnSpc>
                <a:spcPct val="120000"/>
              </a:lnSpc>
            </a:pPr>
            <a:r>
              <a:rPr lang="he-IL" sz="2800" b="1" dirty="0" smtClean="0"/>
              <a:t>על </a:t>
            </a:r>
            <a:r>
              <a:rPr lang="he-IL" sz="2800" b="1" dirty="0"/>
              <a:t>רקע זה, אני שמחה להמליץ בחום על רו"ח אורלי מלי לכל משימה חשבונאית.</a:t>
            </a:r>
          </a:p>
          <a:p>
            <a:pPr>
              <a:lnSpc>
                <a:spcPct val="120000"/>
              </a:lnSpc>
            </a:pPr>
            <a:endParaRPr lang="he-IL" sz="2800" b="1" dirty="0"/>
          </a:p>
          <a:p>
            <a:pPr marL="0" indent="0">
              <a:lnSpc>
                <a:spcPct val="120000"/>
              </a:lnSpc>
              <a:buNone/>
            </a:pPr>
            <a:r>
              <a:rPr lang="he-IL" sz="2800" b="1" dirty="0" smtClean="0"/>
              <a:t>                                   </a:t>
            </a:r>
            <a:r>
              <a:rPr lang="he-IL" sz="2800" b="1" dirty="0"/>
              <a:t>בברכה</a:t>
            </a:r>
            <a:r>
              <a:rPr lang="he-IL" sz="2800" b="1" dirty="0" smtClean="0"/>
              <a:t>,            </a:t>
            </a:r>
            <a:r>
              <a:rPr lang="he-IL" sz="2800" b="1" dirty="0"/>
              <a:t>ח.מ</a:t>
            </a:r>
            <a:r>
              <a:rPr lang="he-IL" sz="2800" b="1" dirty="0" smtClean="0"/>
              <a:t>.                           </a:t>
            </a:r>
            <a:endParaRPr lang="he-IL" sz="2800" b="1" dirty="0"/>
          </a:p>
          <a:p>
            <a:endParaRPr lang="he-IL" dirty="0"/>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653136"/>
            <a:ext cx="1930524" cy="1728192"/>
          </a:xfrm>
          <a:prstGeom prst="rect">
            <a:avLst/>
          </a:prstGeom>
        </p:spPr>
      </p:pic>
    </p:spTree>
    <p:extLst>
      <p:ext uri="{BB962C8B-B14F-4D97-AF65-F5344CB8AC3E}">
        <p14:creationId xmlns:p14="http://schemas.microsoft.com/office/powerpoint/2010/main" val="2648671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45200" y="404664"/>
            <a:ext cx="6589200" cy="1080120"/>
          </a:xfrm>
        </p:spPr>
        <p:txBody>
          <a:bodyPr>
            <a:normAutofit fontScale="90000"/>
          </a:bodyPr>
          <a:lstStyle/>
          <a:p>
            <a:pPr algn="ctr"/>
            <a:r>
              <a:rPr lang="he-IL" dirty="0" smtClean="0"/>
              <a:t>מכתבי תודה – חסכת לי סכומי עתק</a:t>
            </a:r>
            <a:endParaRPr lang="he-IL" dirty="0"/>
          </a:p>
        </p:txBody>
      </p:sp>
      <p:pic>
        <p:nvPicPr>
          <p:cNvPr id="5" name="מציין מיקום תוכן 4" descr="מכתב תודה.jpg"/>
          <p:cNvPicPr>
            <a:picLocks noGrp="1" noChangeAspect="1"/>
          </p:cNvPicPr>
          <p:nvPr>
            <p:ph sz="half" idx="1"/>
          </p:nvPr>
        </p:nvPicPr>
        <p:blipFill>
          <a:blip r:embed="rId2" cstate="print"/>
          <a:stretch>
            <a:fillRect/>
          </a:stretch>
        </p:blipFill>
        <p:spPr>
          <a:xfrm>
            <a:off x="1547664" y="1196752"/>
            <a:ext cx="3138067" cy="5199879"/>
          </a:xfrm>
          <a:ln w="76200">
            <a:solidFill>
              <a:schemeClr val="tx1"/>
            </a:solidFill>
          </a:ln>
          <a:effectLst>
            <a:glow rad="101600">
              <a:schemeClr val="accent1">
                <a:satMod val="175000"/>
                <a:alpha val="40000"/>
              </a:schemeClr>
            </a:glow>
          </a:effectLst>
        </p:spPr>
      </p:pic>
      <p:sp>
        <p:nvSpPr>
          <p:cNvPr id="14" name="מציין מיקום תוכן 13"/>
          <p:cNvSpPr>
            <a:spLocks noGrp="1"/>
          </p:cNvSpPr>
          <p:nvPr>
            <p:ph sz="half" idx="2"/>
          </p:nvPr>
        </p:nvSpPr>
        <p:spPr>
          <a:xfrm>
            <a:off x="4644008" y="1772816"/>
            <a:ext cx="4038600" cy="4623816"/>
          </a:xfrm>
        </p:spPr>
        <p:style>
          <a:lnRef idx="2">
            <a:schemeClr val="dk1"/>
          </a:lnRef>
          <a:fillRef idx="1">
            <a:schemeClr val="lt1"/>
          </a:fillRef>
          <a:effectRef idx="0">
            <a:schemeClr val="dk1"/>
          </a:effectRef>
          <a:fontRef idx="minor">
            <a:schemeClr val="dk1"/>
          </a:fontRef>
        </p:style>
        <p:txBody>
          <a:bodyPr>
            <a:normAutofit fontScale="77500" lnSpcReduction="20000"/>
            <a:scene3d>
              <a:camera prst="orthographicFront"/>
              <a:lightRig rig="threePt" dir="t"/>
            </a:scene3d>
            <a:sp3d extrusionH="57150">
              <a:bevelT w="57150" h="38100" prst="hardEdge"/>
            </a:sp3d>
          </a:bodyPr>
          <a:lstStyle/>
          <a:p>
            <a:pPr algn="just"/>
            <a:r>
              <a:rPr lang="he-IL" b="1" dirty="0" smtClean="0"/>
              <a:t>  </a:t>
            </a:r>
            <a:endParaRPr lang="en-US" dirty="0" smtClean="0"/>
          </a:p>
          <a:p>
            <a:pPr algn="just">
              <a:buNone/>
            </a:pPr>
            <a:r>
              <a:rPr lang="he-IL" b="1" dirty="0" smtClean="0"/>
              <a:t>     לאורלי שלום </a:t>
            </a:r>
            <a:endParaRPr lang="en-US" dirty="0" smtClean="0"/>
          </a:p>
          <a:p>
            <a:pPr algn="just">
              <a:buNone/>
            </a:pPr>
            <a:r>
              <a:rPr lang="he-IL" b="1" dirty="0" smtClean="0"/>
              <a:t> </a:t>
            </a:r>
            <a:endParaRPr lang="en-US" dirty="0" smtClean="0"/>
          </a:p>
          <a:p>
            <a:pPr>
              <a:buNone/>
            </a:pPr>
            <a:r>
              <a:rPr lang="he-IL" b="1" dirty="0" smtClean="0"/>
              <a:t>     ברצוני להודות לך על הטיפול המסור בתיק שלי. היה זה לאחר שנתיים וחצי שבהם המייצג שלי היה אין סוף פעמים במשרדי פקיד שומה כפר סבא ולא הצליח לסיים את התיק. </a:t>
            </a:r>
            <a:endParaRPr lang="en-US" dirty="0" smtClean="0"/>
          </a:p>
          <a:p>
            <a:pPr algn="just">
              <a:buNone/>
            </a:pPr>
            <a:r>
              <a:rPr lang="he-IL" b="1" dirty="0" smtClean="0"/>
              <a:t>      לשמחתי, כשהוא כבר אמר נואש הוא הכיר אותך והעביר לך התיק לטיפול. </a:t>
            </a:r>
            <a:endParaRPr lang="en-US" dirty="0" smtClean="0"/>
          </a:p>
          <a:p>
            <a:pPr>
              <a:buNone/>
            </a:pPr>
            <a:r>
              <a:rPr lang="he-IL" b="1" dirty="0" smtClean="0"/>
              <a:t>     תוך חודשיים הפכת את הקערה על פיה והצלחת להעביר את רוע הגזירה. בזכותך היום נעשה אתי צדק ושלמתי</a:t>
            </a:r>
          </a:p>
          <a:p>
            <a:pPr algn="just">
              <a:buNone/>
            </a:pPr>
            <a:r>
              <a:rPr lang="he-IL" b="1" smtClean="0"/>
              <a:t>     400,000 </a:t>
            </a:r>
            <a:r>
              <a:rPr lang="he-IL" b="1" dirty="0" smtClean="0"/>
              <a:t>₪ במקום 1,100,000 ₪.  </a:t>
            </a:r>
            <a:endParaRPr lang="en-US" dirty="0" smtClean="0"/>
          </a:p>
          <a:p>
            <a:pPr algn="just">
              <a:buNone/>
            </a:pPr>
            <a:r>
              <a:rPr lang="he-IL" b="1" dirty="0" smtClean="0"/>
              <a:t> </a:t>
            </a:r>
            <a:endParaRPr lang="en-US" dirty="0" smtClean="0"/>
          </a:p>
          <a:p>
            <a:pPr algn="just">
              <a:buNone/>
            </a:pPr>
            <a:r>
              <a:rPr lang="he-IL" b="1" dirty="0" smtClean="0"/>
              <a:t> </a:t>
            </a:r>
            <a:endParaRPr lang="en-US" dirty="0" smtClean="0"/>
          </a:p>
          <a:p>
            <a:pPr algn="just">
              <a:buNone/>
            </a:pPr>
            <a:r>
              <a:rPr lang="he-IL" b="1" dirty="0" smtClean="0"/>
              <a:t>      בהערכה והוקרה </a:t>
            </a:r>
            <a:endParaRPr lang="en-US" dirty="0" smtClean="0"/>
          </a:p>
          <a:p>
            <a:pPr algn="just">
              <a:buNone/>
            </a:pPr>
            <a:r>
              <a:rPr lang="he-IL" b="1" dirty="0" smtClean="0"/>
              <a:t> </a:t>
            </a:r>
            <a:endParaRPr lang="en-US" dirty="0" smtClean="0"/>
          </a:p>
          <a:p>
            <a:pPr algn="just">
              <a:buNone/>
            </a:pPr>
            <a:r>
              <a:rPr lang="he-IL" b="1" dirty="0" smtClean="0"/>
              <a:t>      א.ג</a:t>
            </a:r>
            <a:endParaRPr lang="he-IL" dirty="0">
              <a:effectLst/>
            </a:endParaRPr>
          </a:p>
        </p:txBody>
      </p:sp>
      <p:sp>
        <p:nvSpPr>
          <p:cNvPr id="4" name="TextBox 3"/>
          <p:cNvSpPr txBox="1"/>
          <p:nvPr/>
        </p:nvSpPr>
        <p:spPr>
          <a:xfrm>
            <a:off x="4572000" y="1916832"/>
            <a:ext cx="4032448" cy="369332"/>
          </a:xfrm>
          <a:prstGeom prst="rect">
            <a:avLst/>
          </a:prstGeom>
          <a:noFill/>
        </p:spPr>
        <p:txBody>
          <a:bodyPr wrap="square" rtlCol="1">
            <a:spAutoFit/>
          </a:bodyPr>
          <a:lstStyle/>
          <a:p>
            <a:endParaRPr lang="he-IL" dirty="0"/>
          </a:p>
        </p:txBody>
      </p:sp>
      <p:sp>
        <p:nvSpPr>
          <p:cNvPr id="6" name="TextBox 5"/>
          <p:cNvSpPr txBox="1"/>
          <p:nvPr/>
        </p:nvSpPr>
        <p:spPr>
          <a:xfrm>
            <a:off x="4572000" y="1844824"/>
            <a:ext cx="4032448" cy="369332"/>
          </a:xfrm>
          <a:prstGeom prst="rect">
            <a:avLst/>
          </a:prstGeom>
          <a:noFill/>
        </p:spPr>
        <p:txBody>
          <a:bodyPr wrap="square" rtlCol="1">
            <a:spAutoFit/>
          </a:bodyPr>
          <a:lstStyle/>
          <a:p>
            <a:pPr algn="just"/>
            <a:endParaRPr lang="he-IL" dirty="0"/>
          </a:p>
        </p:txBody>
      </p:sp>
      <p:sp>
        <p:nvSpPr>
          <p:cNvPr id="7" name="TextBox 6"/>
          <p:cNvSpPr txBox="1"/>
          <p:nvPr/>
        </p:nvSpPr>
        <p:spPr>
          <a:xfrm>
            <a:off x="4724400" y="2501280"/>
            <a:ext cx="4032448" cy="369332"/>
          </a:xfrm>
          <a:prstGeom prst="rect">
            <a:avLst/>
          </a:prstGeom>
          <a:noFill/>
        </p:spPr>
        <p:txBody>
          <a:bodyPr wrap="square" rtlCol="1">
            <a:spAutoFit/>
          </a:bodyPr>
          <a:lstStyle/>
          <a:p>
            <a:endParaRPr lang="he-IL" dirty="0"/>
          </a:p>
        </p:txBody>
      </p:sp>
      <p:sp>
        <p:nvSpPr>
          <p:cNvPr id="8" name="TextBox 7"/>
          <p:cNvSpPr txBox="1"/>
          <p:nvPr/>
        </p:nvSpPr>
        <p:spPr>
          <a:xfrm>
            <a:off x="4716016" y="2492896"/>
            <a:ext cx="4032448" cy="369332"/>
          </a:xfrm>
          <a:prstGeom prst="rect">
            <a:avLst/>
          </a:prstGeom>
          <a:noFill/>
        </p:spPr>
        <p:txBody>
          <a:bodyPr wrap="square" rtlCol="1">
            <a:spAutoFit/>
          </a:bodyPr>
          <a:lstStyle/>
          <a:p>
            <a:endParaRPr lang="he-IL" dirty="0"/>
          </a:p>
        </p:txBody>
      </p:sp>
      <p:sp>
        <p:nvSpPr>
          <p:cNvPr id="15" name="TextBox 14"/>
          <p:cNvSpPr txBox="1"/>
          <p:nvPr/>
        </p:nvSpPr>
        <p:spPr>
          <a:xfrm>
            <a:off x="4724400" y="2069232"/>
            <a:ext cx="4032448" cy="369332"/>
          </a:xfrm>
          <a:prstGeom prst="rect">
            <a:avLst/>
          </a:prstGeom>
          <a:noFill/>
        </p:spPr>
        <p:txBody>
          <a:bodyPr wrap="square" rtlCol="1">
            <a:spAutoFit/>
          </a:bodyPr>
          <a:lstStyle/>
          <a:p>
            <a:endParaRPr lang="he-IL" dirty="0"/>
          </a:p>
        </p:txBody>
      </p:sp>
      <p:sp>
        <p:nvSpPr>
          <p:cNvPr id="10" name="TextBox 9"/>
          <p:cNvSpPr txBox="1"/>
          <p:nvPr/>
        </p:nvSpPr>
        <p:spPr>
          <a:xfrm>
            <a:off x="4716016" y="2060848"/>
            <a:ext cx="4032448" cy="369332"/>
          </a:xfrm>
          <a:prstGeom prst="rect">
            <a:avLst/>
          </a:prstGeom>
          <a:noFill/>
        </p:spPr>
        <p:txBody>
          <a:bodyPr wrap="square" rtlCol="1">
            <a:spAutoFit/>
          </a:bodyPr>
          <a:lstStyle/>
          <a:p>
            <a:endParaRPr lang="he-I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6000" dirty="0" smtClean="0"/>
              <a:t>        המשרד  שלי</a:t>
            </a:r>
            <a:endParaRPr lang="he-IL" sz="6000" dirty="0"/>
          </a:p>
        </p:txBody>
      </p:sp>
      <p:sp>
        <p:nvSpPr>
          <p:cNvPr id="5" name="מציין מיקום טקסט 4"/>
          <p:cNvSpPr>
            <a:spLocks noGrp="1"/>
          </p:cNvSpPr>
          <p:nvPr>
            <p:ph type="body" sz="half" idx="4294967295"/>
          </p:nvPr>
        </p:nvSpPr>
        <p:spPr>
          <a:xfrm>
            <a:off x="0" y="1728788"/>
            <a:ext cx="4211960" cy="4572000"/>
          </a:xfrm>
        </p:spPr>
        <p:txBody>
          <a:bodyPr>
            <a:normAutofit/>
          </a:bodyPr>
          <a:lstStyle/>
          <a:p>
            <a:pPr>
              <a:buFont typeface="Wingdings" pitchFamily="2" charset="2"/>
              <a:buChar char="ü"/>
            </a:pPr>
            <a:r>
              <a:rPr lang="he-IL" sz="2400" b="1" dirty="0" smtClean="0"/>
              <a:t>כתובת: הברזל 32</a:t>
            </a:r>
          </a:p>
          <a:p>
            <a:pPr>
              <a:buFont typeface="Wingdings" pitchFamily="2" charset="2"/>
              <a:buChar char="ü"/>
            </a:pPr>
            <a:r>
              <a:rPr lang="he-IL" sz="2400" b="1" dirty="0" smtClean="0"/>
              <a:t>בניין </a:t>
            </a:r>
            <a:r>
              <a:rPr lang="en-US" sz="2400" b="1" dirty="0" smtClean="0"/>
              <a:t>B</a:t>
            </a:r>
            <a:endParaRPr lang="he-IL" sz="2400" b="1" dirty="0" smtClean="0"/>
          </a:p>
          <a:p>
            <a:pPr>
              <a:buFont typeface="Wingdings" pitchFamily="2" charset="2"/>
              <a:buChar char="ü"/>
            </a:pPr>
            <a:r>
              <a:rPr lang="he-IL" sz="2400" b="1" dirty="0" smtClean="0"/>
              <a:t>קומה </a:t>
            </a:r>
            <a:r>
              <a:rPr lang="en-US" sz="2400" b="1" dirty="0" smtClean="0"/>
              <a:t>4</a:t>
            </a:r>
            <a:r>
              <a:rPr lang="he-IL" sz="2400" b="1" dirty="0" smtClean="0"/>
              <a:t>,  </a:t>
            </a:r>
            <a:r>
              <a:rPr lang="en-US" sz="2400" b="1" dirty="0" smtClean="0"/>
              <a:t>,</a:t>
            </a:r>
            <a:r>
              <a:rPr lang="he-IL" sz="2400" b="1" dirty="0" smtClean="0"/>
              <a:t>תל - אביב</a:t>
            </a:r>
          </a:p>
          <a:p>
            <a:pPr>
              <a:buFont typeface="Wingdings" pitchFamily="2" charset="2"/>
              <a:buChar char="ü"/>
            </a:pPr>
            <a:r>
              <a:rPr lang="he-IL" sz="2400" b="1" dirty="0" smtClean="0"/>
              <a:t>טלפון: 03-9288802 </a:t>
            </a:r>
          </a:p>
          <a:p>
            <a:pPr algn="just">
              <a:buFont typeface="Wingdings" pitchFamily="2" charset="2"/>
              <a:buChar char="ü"/>
            </a:pPr>
            <a:r>
              <a:rPr lang="he-IL" sz="2400" b="1" dirty="0" smtClean="0"/>
              <a:t>סלולרי: 0506209090         </a:t>
            </a:r>
          </a:p>
          <a:p>
            <a:pPr algn="just">
              <a:buFont typeface="Wingdings" pitchFamily="2" charset="2"/>
              <a:buChar char="ü"/>
            </a:pPr>
            <a:r>
              <a:rPr lang="he-IL" sz="2400" b="1" dirty="0" smtClean="0"/>
              <a:t>מייל: </a:t>
            </a:r>
            <a:r>
              <a:rPr lang="en-US" sz="2400" b="1" dirty="0" smtClean="0"/>
              <a:t>omaly7@gmail.com</a:t>
            </a:r>
            <a:endParaRPr lang="he-IL" sz="2400" b="1" dirty="0" smtClean="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257516" y="2178415"/>
            <a:ext cx="4805430" cy="3456383"/>
          </a:xfrm>
        </p:spPr>
      </p:pic>
      <p:pic>
        <p:nvPicPr>
          <p:cNvPr id="7" name="תמונה 1" descr="C:\Users\mali shmuel\Downloads\logo_2171213_web (1).jpg"/>
          <p:cNvPicPr/>
          <p:nvPr/>
        </p:nvPicPr>
        <p:blipFill>
          <a:blip r:embed="rId4" cstate="print"/>
          <a:srcRect/>
          <a:stretch>
            <a:fillRect/>
          </a:stretch>
        </p:blipFill>
        <p:spPr bwMode="auto">
          <a:xfrm>
            <a:off x="1115616" y="4797151"/>
            <a:ext cx="2664296" cy="108012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thruBlk="1" dir="r"/>
        <p:sndAc>
          <p:stSnd>
            <p:snd r:embed="rId2" name="cashreg.wav"/>
          </p:stSnd>
        </p:sndAc>
      </p:transition>
    </mc:Choice>
    <mc:Fallback xmlns="">
      <p:transition spd="slow">
        <p:fade/>
        <p:sndAc>
          <p:stSnd>
            <p:snd r:embed="rId5" name="cashreg.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400" dirty="0" smtClean="0"/>
              <a:t>פתק תודה</a:t>
            </a:r>
            <a:endParaRPr lang="he-IL" sz="4400" dirty="0"/>
          </a:p>
        </p:txBody>
      </p:sp>
      <p:sp>
        <p:nvSpPr>
          <p:cNvPr id="3" name="מציין מיקום תוכן 2"/>
          <p:cNvSpPr>
            <a:spLocks noGrp="1"/>
          </p:cNvSpPr>
          <p:nvPr>
            <p:ph idx="1"/>
          </p:nvPr>
        </p:nvSpPr>
        <p:spPr>
          <a:xfrm>
            <a:off x="1942415" y="2133600"/>
            <a:ext cx="6591985" cy="4463752"/>
          </a:xfrm>
        </p:spPr>
        <p:txBody>
          <a:bodyPr>
            <a:noAutofit/>
          </a:bodyPr>
          <a:lstStyle/>
          <a:p>
            <a:pPr marL="0" indent="0">
              <a:buNone/>
            </a:pPr>
            <a:r>
              <a:rPr lang="he-IL" sz="1600" b="1" dirty="0"/>
              <a:t>בוקר טוב אורלי יקרה</a:t>
            </a:r>
            <a:r>
              <a:rPr lang="en-US" sz="1600" b="1" dirty="0"/>
              <a:t>,</a:t>
            </a:r>
          </a:p>
          <a:p>
            <a:pPr marL="0" indent="0">
              <a:buNone/>
            </a:pPr>
            <a:r>
              <a:rPr lang="ar-SA" sz="1600" b="1" dirty="0"/>
              <a:t> </a:t>
            </a:r>
            <a:r>
              <a:rPr lang="he-IL" sz="1600" b="1" dirty="0" smtClean="0"/>
              <a:t>יודעת </a:t>
            </a:r>
            <a:r>
              <a:rPr lang="he-IL" sz="1600" b="1" dirty="0"/>
              <a:t>למה בחרתי בך.</a:t>
            </a:r>
            <a:endParaRPr lang="en-US" sz="1600" b="1" dirty="0"/>
          </a:p>
          <a:p>
            <a:pPr marL="0" indent="0">
              <a:buNone/>
            </a:pPr>
            <a:r>
              <a:rPr lang="he-IL" sz="1600" b="1" dirty="0"/>
              <a:t>שתי סיבות</a:t>
            </a:r>
            <a:r>
              <a:rPr lang="en-US" sz="1600" b="1" dirty="0"/>
              <a:t>:</a:t>
            </a:r>
          </a:p>
          <a:p>
            <a:pPr marL="0" indent="0">
              <a:buNone/>
            </a:pPr>
            <a:r>
              <a:rPr lang="he-IL" sz="1600" b="1" dirty="0"/>
              <a:t>1. פשוט בן אדם</a:t>
            </a:r>
            <a:r>
              <a:rPr lang="en-US" sz="1600" b="1" dirty="0"/>
              <a:t>.</a:t>
            </a:r>
          </a:p>
          <a:p>
            <a:pPr marL="0" indent="0">
              <a:buNone/>
            </a:pPr>
            <a:r>
              <a:rPr lang="he-IL" sz="1600" b="1" dirty="0"/>
              <a:t>2. אשת מקצוע מהשורה הראשונה</a:t>
            </a:r>
            <a:r>
              <a:rPr lang="en-US" sz="1600" b="1" dirty="0"/>
              <a:t>.</a:t>
            </a:r>
          </a:p>
          <a:p>
            <a:pPr marL="0" indent="0">
              <a:buNone/>
            </a:pPr>
            <a:r>
              <a:rPr lang="he-IL" sz="1600" b="1" dirty="0"/>
              <a:t>ידעתי זאת מהרגע הראשון שפגשתי בך ותודה שאת בשבילי</a:t>
            </a:r>
            <a:r>
              <a:rPr lang="en-US" sz="1600" b="1" dirty="0"/>
              <a:t>.</a:t>
            </a:r>
          </a:p>
          <a:p>
            <a:pPr marL="0" indent="0">
              <a:buNone/>
            </a:pPr>
            <a:r>
              <a:rPr lang="he-IL" sz="1600" b="1" dirty="0" smtClean="0"/>
              <a:t>נותנת </a:t>
            </a:r>
            <a:r>
              <a:rPr lang="he-IL" sz="1600" b="1" dirty="0"/>
              <a:t>לי ביטחון ושקט </a:t>
            </a:r>
            <a:r>
              <a:rPr lang="he-IL" sz="1600" b="1" dirty="0" smtClean="0"/>
              <a:t>נפשי. שני </a:t>
            </a:r>
            <a:r>
              <a:rPr lang="he-IL" sz="1600" b="1" dirty="0"/>
              <a:t>אלה מאוד חשובים </a:t>
            </a:r>
            <a:r>
              <a:rPr lang="he-IL" sz="1600" b="1" dirty="0" smtClean="0"/>
              <a:t>ומשמעותיים</a:t>
            </a:r>
          </a:p>
          <a:p>
            <a:pPr marL="0" indent="0">
              <a:buNone/>
            </a:pPr>
            <a:r>
              <a:rPr lang="he-IL" sz="1600" b="1" dirty="0" smtClean="0"/>
              <a:t>עבורי. </a:t>
            </a:r>
          </a:p>
          <a:p>
            <a:pPr marL="0" indent="0">
              <a:buNone/>
            </a:pPr>
            <a:endParaRPr lang="he-IL" sz="1600" b="1" dirty="0" smtClean="0"/>
          </a:p>
          <a:p>
            <a:pPr marL="0" indent="0">
              <a:buNone/>
            </a:pPr>
            <a:r>
              <a:rPr lang="he-IL" sz="1600" b="1" dirty="0" smtClean="0"/>
              <a:t>בברכה</a:t>
            </a:r>
            <a:endParaRPr lang="en-US" sz="1600" b="1" dirty="0"/>
          </a:p>
          <a:p>
            <a:pPr marL="0" indent="0">
              <a:buNone/>
            </a:pPr>
            <a:endParaRPr lang="he-IL" sz="1600" b="1" dirty="0" smtClean="0"/>
          </a:p>
          <a:p>
            <a:pPr marL="0" indent="0">
              <a:buNone/>
            </a:pPr>
            <a:r>
              <a:rPr lang="he-IL" sz="1600" b="1" dirty="0" smtClean="0"/>
              <a:t>ערה</a:t>
            </a:r>
            <a:endParaRPr lang="en-US" sz="1600" b="1" dirty="0"/>
          </a:p>
        </p:txBody>
      </p:sp>
    </p:spTree>
    <p:extLst>
      <p:ext uri="{BB962C8B-B14F-4D97-AF65-F5344CB8AC3E}">
        <p14:creationId xmlns:p14="http://schemas.microsoft.com/office/powerpoint/2010/main" val="1851557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לקוחות מספרים</a:t>
            </a:r>
            <a:endParaRPr lang="en-GB"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772816"/>
            <a:ext cx="4371975" cy="471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127971"/>
            <a:ext cx="1656184" cy="124524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852936"/>
            <a:ext cx="1656184" cy="127503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1700808"/>
            <a:ext cx="1656184" cy="1152128"/>
          </a:xfrm>
          <a:prstGeom prst="rect">
            <a:avLst/>
          </a:prstGeom>
        </p:spPr>
      </p:pic>
    </p:spTree>
    <p:extLst>
      <p:ext uri="{BB962C8B-B14F-4D97-AF65-F5344CB8AC3E}">
        <p14:creationId xmlns:p14="http://schemas.microsoft.com/office/powerpoint/2010/main" val="3687318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עוד לקוחה מרוצה</a:t>
            </a:r>
            <a:endParaRPr lang="en-US" dirty="0"/>
          </a:p>
        </p:txBody>
      </p:sp>
      <p:sp>
        <p:nvSpPr>
          <p:cNvPr id="3" name="Content Placeholder 2"/>
          <p:cNvSpPr>
            <a:spLocks noGrp="1"/>
          </p:cNvSpPr>
          <p:nvPr>
            <p:ph idx="1"/>
          </p:nvPr>
        </p:nvSpPr>
        <p:spPr/>
        <p:txBody>
          <a:bodyPr>
            <a:normAutofit/>
          </a:bodyPr>
          <a:lstStyle/>
          <a:p>
            <a:pPr marL="118872" indent="0" algn="just">
              <a:buNone/>
            </a:pPr>
            <a:r>
              <a:rPr lang="he-IL" sz="1800" dirty="0">
                <a:solidFill>
                  <a:schemeClr val="tx1"/>
                </a:solidFill>
                <a:latin typeface="Aharoni" pitchFamily="2" charset="-79"/>
                <a:cs typeface="Aharoni" pitchFamily="2" charset="-79"/>
              </a:rPr>
              <a:t>רוצה לספר ולשבח את רו"ח מלי אורלי שקיבלה אותי בזרועות פתוחות ויחס חם ואישי </a:t>
            </a:r>
            <a:r>
              <a:rPr lang="he-IL" sz="1800" dirty="0" smtClean="0">
                <a:solidFill>
                  <a:schemeClr val="tx1"/>
                </a:solidFill>
                <a:latin typeface="Aharoni" pitchFamily="2" charset="-79"/>
                <a:cs typeface="Aharoni" pitchFamily="2" charset="-79"/>
              </a:rPr>
              <a:t>לטפול </a:t>
            </a:r>
            <a:r>
              <a:rPr lang="he-IL" sz="1800" dirty="0">
                <a:solidFill>
                  <a:schemeClr val="tx1"/>
                </a:solidFill>
                <a:latin typeface="Aharoni" pitchFamily="2" charset="-79"/>
                <a:cs typeface="Aharoni" pitchFamily="2" charset="-79"/>
              </a:rPr>
              <a:t>בתיק העוסק שלי.הגעתי אליה לאחר שנים לא מעטות של טיפול לקוי, חוסר מענה, וקנסות מפאת חוסר הכרת החומר </a:t>
            </a:r>
            <a:r>
              <a:rPr lang="he-IL" sz="1800" dirty="0" smtClean="0">
                <a:solidFill>
                  <a:schemeClr val="tx1"/>
                </a:solidFill>
                <a:latin typeface="Aharoni" pitchFamily="2" charset="-79"/>
                <a:cs typeface="Aharoni" pitchFamily="2" charset="-79"/>
              </a:rPr>
              <a:t>וטיפול </a:t>
            </a:r>
            <a:r>
              <a:rPr lang="he-IL" sz="1800" dirty="0">
                <a:solidFill>
                  <a:schemeClr val="tx1"/>
                </a:solidFill>
                <a:latin typeface="Aharoni" pitchFamily="2" charset="-79"/>
                <a:cs typeface="Aharoni" pitchFamily="2" charset="-79"/>
              </a:rPr>
              <a:t>בתיק </a:t>
            </a:r>
            <a:r>
              <a:rPr lang="he-IL" sz="1800" dirty="0" smtClean="0">
                <a:solidFill>
                  <a:schemeClr val="tx1"/>
                </a:solidFill>
                <a:latin typeface="Aharoni" pitchFamily="2" charset="-79"/>
                <a:cs typeface="Aharoni" pitchFamily="2" charset="-79"/>
              </a:rPr>
              <a:t>ע"י </a:t>
            </a:r>
            <a:r>
              <a:rPr lang="he-IL" sz="1800" dirty="0">
                <a:solidFill>
                  <a:schemeClr val="tx1"/>
                </a:solidFill>
                <a:latin typeface="Aharoni" pitchFamily="2" charset="-79"/>
                <a:cs typeface="Aharoni" pitchFamily="2" charset="-79"/>
              </a:rPr>
              <a:t>רוח לא מיומן ומקצועי.</a:t>
            </a:r>
          </a:p>
          <a:p>
            <a:pPr marL="118872" indent="0" algn="just">
              <a:buNone/>
            </a:pPr>
            <a:r>
              <a:rPr lang="he-IL" sz="1800" dirty="0">
                <a:solidFill>
                  <a:schemeClr val="tx1"/>
                </a:solidFill>
                <a:latin typeface="Aharoni" pitchFamily="2" charset="-79"/>
                <a:cs typeface="Aharoni" pitchFamily="2" charset="-79"/>
              </a:rPr>
              <a:t>אורלי פתחה דף חדש, טיפלה בתיק שלי במסירות ובמקצועיות ולא היססה לדרוש ממני להשלים ניירת חסרה כדי שהכל יהיה מושלם ומסודר.</a:t>
            </a:r>
          </a:p>
          <a:p>
            <a:pPr marL="118872" indent="0" algn="just">
              <a:buNone/>
            </a:pPr>
            <a:r>
              <a:rPr lang="he-IL" sz="1800" dirty="0">
                <a:solidFill>
                  <a:schemeClr val="tx1"/>
                </a:solidFill>
                <a:latin typeface="Aharoni" pitchFamily="2" charset="-79"/>
                <a:cs typeface="Aharoni" pitchFamily="2" charset="-79"/>
              </a:rPr>
              <a:t>אורלי - תודה על הנתינה האכפתיות והדוחות המקצועיים שמוגשים בזמן באופן מעורר הערצה.</a:t>
            </a:r>
          </a:p>
          <a:p>
            <a:pPr marL="118872" indent="0" algn="just">
              <a:buNone/>
            </a:pPr>
            <a:r>
              <a:rPr lang="he-IL" sz="1800" dirty="0">
                <a:solidFill>
                  <a:schemeClr val="tx1"/>
                </a:solidFill>
                <a:latin typeface="Aharoni" pitchFamily="2" charset="-79"/>
                <a:cs typeface="Aharoni" pitchFamily="2" charset="-79"/>
              </a:rPr>
              <a:t>תודה</a:t>
            </a:r>
          </a:p>
          <a:p>
            <a:pPr marL="118872" indent="0" algn="just">
              <a:buNone/>
            </a:pPr>
            <a:r>
              <a:rPr lang="he-IL" sz="1800" dirty="0">
                <a:solidFill>
                  <a:schemeClr val="tx1"/>
                </a:solidFill>
                <a:latin typeface="Aharoni" pitchFamily="2" charset="-79"/>
                <a:cs typeface="Aharoni" pitchFamily="2" charset="-79"/>
              </a:rPr>
              <a:t>נורית </a:t>
            </a:r>
            <a:r>
              <a:rPr lang="he-IL" sz="1800" dirty="0" smtClean="0">
                <a:solidFill>
                  <a:schemeClr val="tx1"/>
                </a:solidFill>
                <a:latin typeface="Aharoni" pitchFamily="2" charset="-79"/>
                <a:cs typeface="Aharoni" pitchFamily="2" charset="-79"/>
              </a:rPr>
              <a:t>אורביאטו</a:t>
            </a:r>
            <a:r>
              <a:rPr lang="he-IL" sz="1800" dirty="0" smtClean="0">
                <a:solidFill>
                  <a:schemeClr val="tx1"/>
                </a:solidFill>
              </a:rPr>
              <a:t>  </a:t>
            </a:r>
            <a:endParaRPr lang="he-IL" sz="1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4509120"/>
            <a:ext cx="1534037" cy="1152128"/>
          </a:xfrm>
          <a:prstGeom prst="rect">
            <a:avLst/>
          </a:prstGeom>
        </p:spPr>
      </p:pic>
    </p:spTree>
    <p:extLst>
      <p:ext uri="{BB962C8B-B14F-4D97-AF65-F5344CB8AC3E}">
        <p14:creationId xmlns:p14="http://schemas.microsoft.com/office/powerpoint/2010/main" val="3848624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he-IL" sz="2800" b="1" dirty="0" smtClean="0"/>
              <a:t>עדות לקוחה שבצעתי עבורה העברת כספים מחו"ל לישראל –תהליכים</a:t>
            </a:r>
            <a:br>
              <a:rPr lang="he-IL" sz="2800" b="1" dirty="0" smtClean="0"/>
            </a:br>
            <a:r>
              <a:rPr lang="he-IL" sz="2800" b="1" dirty="0"/>
              <a:t> </a:t>
            </a:r>
            <a:r>
              <a:rPr lang="he-IL" sz="2800" b="1" dirty="0" smtClean="0"/>
              <a:t>        מול הבנק ומול רשויות המס</a:t>
            </a:r>
            <a:endParaRPr lang="en-US" sz="2800" b="1" dirty="0"/>
          </a:p>
        </p:txBody>
      </p:sp>
      <p:sp>
        <p:nvSpPr>
          <p:cNvPr id="3" name="Content Placeholder 2"/>
          <p:cNvSpPr>
            <a:spLocks noGrp="1"/>
          </p:cNvSpPr>
          <p:nvPr>
            <p:ph idx="1"/>
          </p:nvPr>
        </p:nvSpPr>
        <p:spPr/>
        <p:txBody>
          <a:bodyPr/>
          <a:lstStyle/>
          <a:p>
            <a:pPr algn="just"/>
            <a:r>
              <a:rPr lang="he-IL" sz="2800" dirty="0"/>
              <a:t>במזל גדול פגשתי את אורלי בזמן קריטי עם בעיה מאוד מורכבת ואורלי פתרה אותה במקצועיות, ביעילות ובמהירות. אני תמיד אהיה אסירת תודה לך, על ההתגייסות למעני והעבודה המדהימה שלך</a:t>
            </a:r>
          </a:p>
          <a:p>
            <a:r>
              <a:rPr lang="he-IL" dirty="0"/>
              <a:t/>
            </a:r>
            <a:br>
              <a:rPr lang="he-IL"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725144"/>
            <a:ext cx="288032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507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45201" y="624110"/>
            <a:ext cx="6589199" cy="788666"/>
          </a:xfrm>
        </p:spPr>
        <p:txBody>
          <a:bodyPr>
            <a:normAutofit/>
          </a:bodyPr>
          <a:lstStyle/>
          <a:p>
            <a:pPr algn="r"/>
            <a:r>
              <a:rPr lang="he-IL" sz="2800" dirty="0" smtClean="0"/>
              <a:t>זה הרגע שבו את מבין שיש הערכה לעבודתך</a:t>
            </a:r>
            <a:endParaRPr lang="he-IL" sz="2800" dirty="0"/>
          </a:p>
        </p:txBody>
      </p:sp>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9917" y="2133600"/>
            <a:ext cx="5037666" cy="3778250"/>
          </a:xfrm>
        </p:spPr>
      </p:pic>
    </p:spTree>
    <p:extLst>
      <p:ext uri="{BB962C8B-B14F-4D97-AF65-F5344CB8AC3E}">
        <p14:creationId xmlns:p14="http://schemas.microsoft.com/office/powerpoint/2010/main" val="2963074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תודה על ההקשבה</a:t>
            </a:r>
            <a:endParaRPr lang="en-GB"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2708920"/>
            <a:ext cx="324036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937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האתר שלי ודף הפייסבוק</a:t>
            </a:r>
            <a:endParaRPr lang="en-GB" dirty="0"/>
          </a:p>
        </p:txBody>
      </p:sp>
      <p:sp>
        <p:nvSpPr>
          <p:cNvPr id="3" name="Content Placeholder 2"/>
          <p:cNvSpPr>
            <a:spLocks noGrp="1"/>
          </p:cNvSpPr>
          <p:nvPr>
            <p:ph idx="1"/>
          </p:nvPr>
        </p:nvSpPr>
        <p:spPr/>
        <p:txBody>
          <a:bodyPr/>
          <a:lstStyle/>
          <a:p>
            <a:r>
              <a:rPr lang="he-IL" dirty="0" smtClean="0">
                <a:solidFill>
                  <a:srgbClr val="002060"/>
                </a:solidFill>
                <a:hlinkClick r:id="rId2"/>
              </a:rPr>
              <a:t>אתר האינטרנט שלי: </a:t>
            </a:r>
            <a:r>
              <a:rPr lang="en-US" dirty="0" smtClean="0">
                <a:solidFill>
                  <a:srgbClr val="002060"/>
                </a:solidFill>
                <a:hlinkClick r:id="rId2"/>
              </a:rPr>
              <a:t>https://www.orlymaly.co.il</a:t>
            </a:r>
            <a:r>
              <a:rPr lang="en-US" dirty="0" smtClean="0">
                <a:solidFill>
                  <a:srgbClr val="002060"/>
                </a:solidFill>
              </a:rPr>
              <a:t> </a:t>
            </a:r>
            <a:r>
              <a:rPr lang="he-IL" dirty="0" smtClean="0">
                <a:solidFill>
                  <a:srgbClr val="002060"/>
                </a:solidFill>
              </a:rPr>
              <a:t>  </a:t>
            </a:r>
          </a:p>
          <a:p>
            <a:pPr marL="34290" indent="0">
              <a:buNone/>
            </a:pPr>
            <a:endParaRPr lang="en-US" dirty="0" smtClean="0"/>
          </a:p>
          <a:p>
            <a:endParaRPr lang="en-US" dirty="0"/>
          </a:p>
          <a:p>
            <a:endParaRPr lang="en-US" dirty="0" smtClean="0"/>
          </a:p>
          <a:p>
            <a:pPr marL="118872" indent="0">
              <a:buNone/>
            </a:pPr>
            <a:r>
              <a:rPr lang="he-IL" dirty="0" smtClean="0"/>
              <a:t> </a:t>
            </a:r>
            <a:endParaRPr lang="en-US" dirty="0" smtClean="0"/>
          </a:p>
          <a:p>
            <a:pPr marL="118872" indent="0">
              <a:buNone/>
            </a:pPr>
            <a:endParaRPr lang="he-IL" dirty="0" smtClean="0"/>
          </a:p>
          <a:p>
            <a:pPr marL="118872" indent="0">
              <a:buNone/>
            </a:pPr>
            <a:endParaRPr lang="he-IL" dirty="0"/>
          </a:p>
          <a:p>
            <a:r>
              <a:rPr lang="he-IL" dirty="0" smtClean="0"/>
              <a:t>דף הפייסבוק: </a:t>
            </a:r>
            <a:r>
              <a:rPr lang="en-GB" dirty="0">
                <a:solidFill>
                  <a:schemeClr val="tx1"/>
                </a:solidFill>
                <a:hlinkClick r:id="rId3"/>
              </a:rPr>
              <a:t>https://www.facebook.com/orlymaly</a:t>
            </a:r>
            <a:r>
              <a:rPr lang="en-GB" dirty="0" smtClean="0">
                <a:solidFill>
                  <a:schemeClr val="tx1"/>
                </a:solidFill>
                <a:hlinkClick r:id="rId3"/>
              </a:rPr>
              <a:t>/</a:t>
            </a:r>
            <a:endParaRPr lang="en-GB" dirty="0" smtClean="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455201"/>
            <a:ext cx="3528392" cy="183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5696" y="5373216"/>
            <a:ext cx="3528392" cy="1080120"/>
          </a:xfrm>
          <a:prstGeom prst="rect">
            <a:avLst/>
          </a:prstGeom>
        </p:spPr>
      </p:pic>
    </p:spTree>
    <p:extLst>
      <p:ext uri="{BB962C8B-B14F-4D97-AF65-F5344CB8AC3E}">
        <p14:creationId xmlns:p14="http://schemas.microsoft.com/office/powerpoint/2010/main" val="3585155695"/>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חזון העסק  </a:t>
            </a:r>
            <a:endParaRPr lang="he-IL" dirty="0"/>
          </a:p>
        </p:txBody>
      </p:sp>
      <p:sp>
        <p:nvSpPr>
          <p:cNvPr id="3" name="Content Placeholder 2"/>
          <p:cNvSpPr>
            <a:spLocks noGrp="1"/>
          </p:cNvSpPr>
          <p:nvPr>
            <p:ph idx="1"/>
          </p:nvPr>
        </p:nvSpPr>
        <p:spPr/>
        <p:txBody>
          <a:bodyPr>
            <a:normAutofit/>
          </a:bodyPr>
          <a:lstStyle/>
          <a:p>
            <a:pPr algn="just">
              <a:buNone/>
            </a:pPr>
            <a:r>
              <a:rPr lang="he-IL" dirty="0" smtClean="0"/>
              <a:t>     </a:t>
            </a:r>
            <a:r>
              <a:rPr lang="he-IL" sz="4800" dirty="0" smtClean="0">
                <a:latin typeface="+mj-lt"/>
                <a:cs typeface="Aharoni" pitchFamily="2" charset="-79"/>
              </a:rPr>
              <a:t>שמירה על רמה מקצועית גבוהה כדי לספק ללקוחותיי את השירות הטוב ביותר.      </a:t>
            </a:r>
          </a:p>
          <a:p>
            <a:pPr algn="just">
              <a:buNone/>
            </a:pPr>
            <a:r>
              <a:rPr lang="he-IL" sz="4800" dirty="0">
                <a:latin typeface="+mj-lt"/>
                <a:cs typeface="Aharoni" pitchFamily="2" charset="-79"/>
              </a:rPr>
              <a:t> </a:t>
            </a:r>
            <a:r>
              <a:rPr lang="he-IL" sz="4800" dirty="0" smtClean="0">
                <a:latin typeface="+mj-lt"/>
                <a:cs typeface="Aharoni" pitchFamily="2" charset="-79"/>
              </a:rPr>
              <a:t>      </a:t>
            </a:r>
            <a:endParaRPr lang="he-IL" sz="4800" dirty="0">
              <a:latin typeface="+mj-lt"/>
              <a:cs typeface="Aharoni" pitchFamily="2" charset="-79"/>
            </a:endParaRPr>
          </a:p>
        </p:txBody>
      </p:sp>
      <p:pic>
        <p:nvPicPr>
          <p:cNvPr id="4" name="תמונה 1" descr="C:\Users\mali shmuel\Downloads\logo_2171213_web (1).jpg"/>
          <p:cNvPicPr/>
          <p:nvPr/>
        </p:nvPicPr>
        <p:blipFill>
          <a:blip r:embed="rId3" cstate="print"/>
          <a:srcRect/>
          <a:stretch>
            <a:fillRect/>
          </a:stretch>
        </p:blipFill>
        <p:spPr bwMode="auto">
          <a:xfrm>
            <a:off x="3362325" y="4797152"/>
            <a:ext cx="2419350" cy="1008111"/>
          </a:xfrm>
          <a:prstGeom prst="rect">
            <a:avLst/>
          </a:prstGeom>
          <a:noFill/>
          <a:ln w="9525">
            <a:noFill/>
            <a:miter lim="800000"/>
            <a:headEnd/>
            <a:tailEnd/>
          </a:ln>
        </p:spPr>
      </p:pic>
    </p:spTree>
  </p:cSld>
  <p:clrMapOvr>
    <a:masterClrMapping/>
  </p:clrMapOvr>
  <p:transition spd="slow">
    <p:randomBar dir="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151081"/>
          </a:xfrm>
        </p:spPr>
        <p:txBody>
          <a:bodyPr/>
          <a:lstStyle/>
          <a:p>
            <a:pPr algn="ctr"/>
            <a:r>
              <a:rPr lang="he-IL" dirty="0" smtClean="0"/>
              <a:t>מטרות לפיתוח העסק</a:t>
            </a:r>
            <a:endParaRPr lang="he-IL" dirty="0"/>
          </a:p>
        </p:txBody>
      </p:sp>
      <p:sp>
        <p:nvSpPr>
          <p:cNvPr id="3" name="Content Placeholder 2"/>
          <p:cNvSpPr>
            <a:spLocks noGrp="1"/>
          </p:cNvSpPr>
          <p:nvPr>
            <p:ph idx="1"/>
          </p:nvPr>
        </p:nvSpPr>
        <p:spPr>
          <a:xfrm>
            <a:off x="457200" y="1775191"/>
            <a:ext cx="8229600" cy="4894169"/>
          </a:xfrm>
        </p:spPr>
        <p:txBody>
          <a:bodyPr>
            <a:normAutofit fontScale="25000" lnSpcReduction="20000"/>
          </a:bodyPr>
          <a:lstStyle/>
          <a:p>
            <a:pPr algn="just">
              <a:buNone/>
            </a:pPr>
            <a:r>
              <a:rPr lang="he-IL" sz="14400" b="1" dirty="0" smtClean="0">
                <a:cs typeface="+mj-cs"/>
              </a:rPr>
              <a:t>   הגדלת קהל הלקוחות:</a:t>
            </a:r>
          </a:p>
          <a:p>
            <a:pPr algn="just">
              <a:buNone/>
            </a:pPr>
            <a:r>
              <a:rPr lang="he-IL" sz="14400" b="1" dirty="0">
                <a:cs typeface="+mj-cs"/>
              </a:rPr>
              <a:t> </a:t>
            </a:r>
            <a:r>
              <a:rPr lang="he-IL" sz="14400" b="1" dirty="0" smtClean="0">
                <a:cs typeface="+mj-cs"/>
              </a:rPr>
              <a:t>  1. שיתופי פעולה עם בעלי עסקים  </a:t>
            </a:r>
          </a:p>
          <a:p>
            <a:pPr algn="just">
              <a:buNone/>
            </a:pPr>
            <a:r>
              <a:rPr lang="he-IL" sz="14400" b="1" dirty="0" smtClean="0">
                <a:cs typeface="+mj-cs"/>
              </a:rPr>
              <a:t>       שלהם קהל לקוחות דומה.</a:t>
            </a:r>
          </a:p>
          <a:p>
            <a:pPr algn="just">
              <a:buNone/>
            </a:pPr>
            <a:r>
              <a:rPr lang="he-IL" sz="14400" b="1" dirty="0">
                <a:cs typeface="+mj-cs"/>
              </a:rPr>
              <a:t> </a:t>
            </a:r>
            <a:r>
              <a:rPr lang="he-IL" sz="14400" b="1" dirty="0" smtClean="0">
                <a:cs typeface="+mj-cs"/>
              </a:rPr>
              <a:t>  2. מתן הרצאות ומידע לקהלי  יעד</a:t>
            </a:r>
          </a:p>
          <a:p>
            <a:pPr algn="just">
              <a:buNone/>
            </a:pPr>
            <a:r>
              <a:rPr lang="he-IL" sz="14400" b="1" dirty="0">
                <a:cs typeface="+mj-cs"/>
              </a:rPr>
              <a:t> </a:t>
            </a:r>
            <a:r>
              <a:rPr lang="he-IL" sz="14400" b="1" dirty="0" smtClean="0">
                <a:cs typeface="+mj-cs"/>
              </a:rPr>
              <a:t>     פוטנציאליים  </a:t>
            </a:r>
          </a:p>
          <a:p>
            <a:pPr algn="just">
              <a:buNone/>
            </a:pPr>
            <a:r>
              <a:rPr lang="he-IL" sz="14400" b="1" dirty="0">
                <a:cs typeface="+mj-cs"/>
              </a:rPr>
              <a:t> </a:t>
            </a:r>
            <a:r>
              <a:rPr lang="he-IL" sz="14400" b="1" dirty="0" smtClean="0">
                <a:cs typeface="+mj-cs"/>
              </a:rPr>
              <a:t>  3. יצירת קשרים עסקיים עם </a:t>
            </a:r>
          </a:p>
          <a:p>
            <a:pPr algn="just">
              <a:buNone/>
            </a:pPr>
            <a:r>
              <a:rPr lang="he-IL" sz="14400" b="1" dirty="0">
                <a:cs typeface="+mj-cs"/>
              </a:rPr>
              <a:t> </a:t>
            </a:r>
            <a:r>
              <a:rPr lang="he-IL" sz="14400" b="1" dirty="0" smtClean="0">
                <a:cs typeface="+mj-cs"/>
              </a:rPr>
              <a:t>      עו"ד מסחריים, עו"ד לענייני </a:t>
            </a:r>
          </a:p>
          <a:p>
            <a:pPr algn="just">
              <a:buNone/>
            </a:pPr>
            <a:r>
              <a:rPr lang="he-IL" sz="14400" b="1" dirty="0">
                <a:cs typeface="+mj-cs"/>
              </a:rPr>
              <a:t> </a:t>
            </a:r>
            <a:r>
              <a:rPr lang="he-IL" sz="14400" b="1" dirty="0" smtClean="0">
                <a:cs typeface="+mj-cs"/>
              </a:rPr>
              <a:t>       עבודה , יועצים עסקיים, </a:t>
            </a:r>
          </a:p>
          <a:p>
            <a:pPr algn="just">
              <a:buNone/>
            </a:pPr>
            <a:r>
              <a:rPr lang="he-IL" sz="14400" b="1" dirty="0">
                <a:cs typeface="+mj-cs"/>
              </a:rPr>
              <a:t> </a:t>
            </a:r>
            <a:r>
              <a:rPr lang="he-IL" sz="14400" b="1" dirty="0" smtClean="0">
                <a:cs typeface="+mj-cs"/>
              </a:rPr>
              <a:t>       סוכני ביטוח</a:t>
            </a:r>
          </a:p>
          <a:p>
            <a:pPr algn="just">
              <a:buNone/>
            </a:pPr>
            <a:r>
              <a:rPr lang="he-IL" sz="14400" b="1" dirty="0">
                <a:cs typeface="+mj-cs"/>
              </a:rPr>
              <a:t> </a:t>
            </a:r>
            <a:r>
              <a:rPr lang="he-IL" sz="14400" b="1" dirty="0" smtClean="0">
                <a:cs typeface="+mj-cs"/>
              </a:rPr>
              <a:t> </a:t>
            </a:r>
            <a:r>
              <a:rPr lang="he-IL" b="1" dirty="0" smtClean="0"/>
              <a:t/>
            </a:r>
            <a:br>
              <a:rPr lang="he-IL" b="1" dirty="0" smtClean="0"/>
            </a:br>
            <a:endParaRPr lang="he-IL" b="1" dirty="0"/>
          </a:p>
        </p:txBody>
      </p:sp>
    </p:spTree>
  </p:cSld>
  <p:clrMapOvr>
    <a:masterClrMapping/>
  </p:clrMapOvr>
  <p:transition spd="slow">
    <p:dissolve/>
    <p:sndAc>
      <p:stSnd>
        <p:snd r:embed="rId2" name="cashreg.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פילוסופית השירות שלי</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4111248392"/>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תמונה 1" descr="C:\Users\mali shmuel\Downloads\logo_2171213_web (1).jpg"/>
          <p:cNvPicPr/>
          <p:nvPr/>
        </p:nvPicPr>
        <p:blipFill>
          <a:blip r:embed="rId9" cstate="print"/>
          <a:srcRect/>
          <a:stretch>
            <a:fillRect/>
          </a:stretch>
        </p:blipFill>
        <p:spPr bwMode="auto">
          <a:xfrm>
            <a:off x="4067944" y="1340769"/>
            <a:ext cx="2232247" cy="720080"/>
          </a:xfrm>
          <a:prstGeom prst="rect">
            <a:avLst/>
          </a:prstGeom>
          <a:noFill/>
          <a:ln w="9525">
            <a:noFill/>
            <a:miter lim="800000"/>
            <a:headEnd/>
            <a:tailEnd/>
          </a:ln>
        </p:spPr>
      </p:pic>
    </p:spTree>
  </p:cSld>
  <p:clrMapOvr>
    <a:masterClrMapping/>
  </p:clrMapOvr>
  <p:transition spd="slow">
    <p:fade thruBlk="1"/>
    <p:sndAc>
      <p:stSnd>
        <p:snd r:embed="rId3" name="explod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188640"/>
            <a:ext cx="7851648" cy="1152128"/>
          </a:xfrm>
        </p:spPr>
        <p:txBody>
          <a:bodyPr anchor="ctr">
            <a:normAutofit/>
          </a:bodyPr>
          <a:lstStyle/>
          <a:p>
            <a:pPr algn="ctr"/>
            <a:r>
              <a:rPr lang="he-IL" dirty="0" smtClean="0"/>
              <a:t>כל השירותים לעסק</a:t>
            </a:r>
            <a:endParaRPr lang="he-IL" dirty="0"/>
          </a:p>
        </p:txBody>
      </p:sp>
      <p:sp>
        <p:nvSpPr>
          <p:cNvPr id="8" name="אליפסה 7"/>
          <p:cNvSpPr/>
          <p:nvPr/>
        </p:nvSpPr>
        <p:spPr>
          <a:xfrm>
            <a:off x="7308304" y="3284984"/>
            <a:ext cx="165618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הדרכה בניהול העסק והעסקת עובדים</a:t>
            </a:r>
            <a:endParaRPr lang="he-IL" b="1" dirty="0"/>
          </a:p>
        </p:txBody>
      </p:sp>
      <p:sp>
        <p:nvSpPr>
          <p:cNvPr id="10" name="אליפסה 9"/>
          <p:cNvSpPr/>
          <p:nvPr/>
        </p:nvSpPr>
        <p:spPr>
          <a:xfrm>
            <a:off x="5580112" y="1412776"/>
            <a:ext cx="165618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הלוואות בערבות מדינה</a:t>
            </a:r>
            <a:endParaRPr lang="he-IL" b="1" dirty="0"/>
          </a:p>
        </p:txBody>
      </p:sp>
      <p:sp>
        <p:nvSpPr>
          <p:cNvPr id="7" name="אליפסה 6"/>
          <p:cNvSpPr/>
          <p:nvPr/>
        </p:nvSpPr>
        <p:spPr>
          <a:xfrm>
            <a:off x="251520" y="1268760"/>
            <a:ext cx="187220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בנית תכנית עסקית</a:t>
            </a:r>
            <a:endParaRPr lang="he-IL" b="1" dirty="0"/>
          </a:p>
        </p:txBody>
      </p:sp>
      <p:sp>
        <p:nvSpPr>
          <p:cNvPr id="12" name="אליפסה 9"/>
          <p:cNvSpPr/>
          <p:nvPr/>
        </p:nvSpPr>
        <p:spPr>
          <a:xfrm>
            <a:off x="3707904" y="2708920"/>
            <a:ext cx="1656184" cy="17281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bg1"/>
                </a:solidFill>
              </a:rPr>
              <a:t>פתיחת</a:t>
            </a:r>
            <a:r>
              <a:rPr lang="he-IL" b="1" dirty="0" smtClean="0"/>
              <a:t> </a:t>
            </a:r>
            <a:r>
              <a:rPr lang="he-IL" b="1" dirty="0" smtClean="0">
                <a:solidFill>
                  <a:schemeClr val="bg1"/>
                </a:solidFill>
              </a:rPr>
              <a:t>עסקים ברשויות</a:t>
            </a:r>
            <a:endParaRPr lang="he-IL" b="1" dirty="0">
              <a:solidFill>
                <a:schemeClr val="bg1"/>
              </a:solidFill>
            </a:endParaRPr>
          </a:p>
        </p:txBody>
      </p:sp>
      <p:sp>
        <p:nvSpPr>
          <p:cNvPr id="13" name="אליפסה 7"/>
          <p:cNvSpPr/>
          <p:nvPr/>
        </p:nvSpPr>
        <p:spPr>
          <a:xfrm>
            <a:off x="5580112" y="3356992"/>
            <a:ext cx="1656184" cy="1743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t>ליווי לכל אורך חיי העסק ותכנית: "אצבע על הדופק"</a:t>
            </a:r>
            <a:endParaRPr lang="he-IL" sz="1600" b="1" dirty="0"/>
          </a:p>
        </p:txBody>
      </p:sp>
      <p:sp>
        <p:nvSpPr>
          <p:cNvPr id="11" name="אליפסה 7"/>
          <p:cNvSpPr/>
          <p:nvPr/>
        </p:nvSpPr>
        <p:spPr>
          <a:xfrm>
            <a:off x="1979712" y="3284984"/>
            <a:ext cx="165618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t>הדרכה בהתנהלות מול הרשויות </a:t>
            </a:r>
            <a:endParaRPr lang="he-IL" sz="1600" b="1" dirty="0"/>
          </a:p>
        </p:txBody>
      </p:sp>
      <p:sp>
        <p:nvSpPr>
          <p:cNvPr id="14" name="אליפסה 7"/>
          <p:cNvSpPr/>
          <p:nvPr/>
        </p:nvSpPr>
        <p:spPr>
          <a:xfrm>
            <a:off x="2267744" y="1124744"/>
            <a:ext cx="1656184"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t>ניהול ספרים תקין</a:t>
            </a:r>
            <a:endParaRPr lang="he-IL" b="1" dirty="0"/>
          </a:p>
        </p:txBody>
      </p:sp>
      <p:pic>
        <p:nvPicPr>
          <p:cNvPr id="15" name="תמונה 1" descr="C:\Users\mali shmuel\Downloads\logo_2171213_web (1).jpg"/>
          <p:cNvPicPr/>
          <p:nvPr/>
        </p:nvPicPr>
        <p:blipFill>
          <a:blip r:embed="rId3" cstate="print"/>
          <a:srcRect/>
          <a:stretch>
            <a:fillRect/>
          </a:stretch>
        </p:blipFill>
        <p:spPr bwMode="auto">
          <a:xfrm>
            <a:off x="3362325" y="5517232"/>
            <a:ext cx="2419350" cy="1080120"/>
          </a:xfrm>
          <a:prstGeom prst="rect">
            <a:avLst/>
          </a:prstGeom>
          <a:noFill/>
          <a:ln w="9525">
            <a:noFill/>
            <a:miter lim="800000"/>
            <a:headEnd/>
            <a:tailEnd/>
          </a:ln>
        </p:spPr>
      </p:pic>
      <p:sp>
        <p:nvSpPr>
          <p:cNvPr id="3" name="אליפסה 2"/>
          <p:cNvSpPr/>
          <p:nvPr/>
        </p:nvSpPr>
        <p:spPr>
          <a:xfrm>
            <a:off x="7308304" y="1074440"/>
            <a:ext cx="1584176" cy="163448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flipH="1">
            <a:off x="7452320" y="1412776"/>
            <a:ext cx="1296144" cy="1200329"/>
          </a:xfrm>
          <a:prstGeom prst="rect">
            <a:avLst/>
          </a:prstGeom>
          <a:noFill/>
        </p:spPr>
        <p:txBody>
          <a:bodyPr wrap="square" rtlCol="1">
            <a:spAutoFit/>
          </a:bodyPr>
          <a:lstStyle/>
          <a:p>
            <a:pPr algn="ctr"/>
            <a:r>
              <a:rPr lang="he-IL" b="1" dirty="0" smtClean="0">
                <a:solidFill>
                  <a:schemeClr val="bg1"/>
                </a:solidFill>
              </a:rPr>
              <a:t>בדיקות </a:t>
            </a:r>
          </a:p>
          <a:p>
            <a:pPr algn="ctr"/>
            <a:r>
              <a:rPr lang="he-IL" b="1" dirty="0" smtClean="0">
                <a:solidFill>
                  <a:schemeClr val="bg1"/>
                </a:solidFill>
              </a:rPr>
              <a:t>שכר וייעוץ בהעסקת עובדים</a:t>
            </a:r>
            <a:endParaRPr lang="he-IL" b="1" dirty="0">
              <a:solidFill>
                <a:schemeClr val="bg1"/>
              </a:solidFill>
            </a:endParaRPr>
          </a:p>
        </p:txBody>
      </p:sp>
      <p:sp>
        <p:nvSpPr>
          <p:cNvPr id="6" name="אליפסה 5"/>
          <p:cNvSpPr/>
          <p:nvPr/>
        </p:nvSpPr>
        <p:spPr>
          <a:xfrm flipH="1" flipV="1">
            <a:off x="1115614" y="5141862"/>
            <a:ext cx="1385567" cy="1537378"/>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p>
        </p:txBody>
      </p:sp>
      <p:sp>
        <p:nvSpPr>
          <p:cNvPr id="16" name="TextBox 15"/>
          <p:cNvSpPr txBox="1"/>
          <p:nvPr/>
        </p:nvSpPr>
        <p:spPr>
          <a:xfrm>
            <a:off x="1115614" y="5517232"/>
            <a:ext cx="1152130" cy="646331"/>
          </a:xfrm>
          <a:prstGeom prst="rect">
            <a:avLst/>
          </a:prstGeom>
          <a:noFill/>
          <a:ln>
            <a:solidFill>
              <a:schemeClr val="accent1"/>
            </a:solidFill>
          </a:ln>
        </p:spPr>
        <p:txBody>
          <a:bodyPr wrap="square" rtlCol="1">
            <a:spAutoFit/>
          </a:bodyPr>
          <a:lstStyle/>
          <a:p>
            <a:r>
              <a:rPr lang="he-IL" b="1" dirty="0" smtClean="0">
                <a:solidFill>
                  <a:schemeClr val="bg1"/>
                </a:solidFill>
              </a:rPr>
              <a:t>דיווח </a:t>
            </a:r>
            <a:r>
              <a:rPr lang="he-IL" b="1" dirty="0">
                <a:solidFill>
                  <a:schemeClr val="bg1"/>
                </a:solidFill>
              </a:rPr>
              <a:t>מרצון</a:t>
            </a:r>
          </a:p>
        </p:txBody>
      </p:sp>
      <p:sp>
        <p:nvSpPr>
          <p:cNvPr id="17" name="אליפסה 16"/>
          <p:cNvSpPr/>
          <p:nvPr/>
        </p:nvSpPr>
        <p:spPr>
          <a:xfrm flipH="1">
            <a:off x="4103945" y="1074440"/>
            <a:ext cx="1368153" cy="156247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19"/>
          <p:cNvSpPr txBox="1"/>
          <p:nvPr/>
        </p:nvSpPr>
        <p:spPr>
          <a:xfrm>
            <a:off x="4155678" y="1189708"/>
            <a:ext cx="1208410" cy="1200329"/>
          </a:xfrm>
          <a:prstGeom prst="rect">
            <a:avLst/>
          </a:prstGeom>
          <a:noFill/>
        </p:spPr>
        <p:txBody>
          <a:bodyPr wrap="square" rtlCol="1">
            <a:spAutoFit/>
          </a:bodyPr>
          <a:lstStyle/>
          <a:p>
            <a:r>
              <a:rPr lang="he-IL" b="1" dirty="0" smtClean="0">
                <a:solidFill>
                  <a:schemeClr val="bg1"/>
                </a:solidFill>
              </a:rPr>
              <a:t>הגשת דוחות ודיווחים לרשויות</a:t>
            </a:r>
            <a:endParaRPr lang="he-IL" b="1" dirty="0">
              <a:solidFill>
                <a:schemeClr val="bg1"/>
              </a:solidFill>
            </a:endParaRPr>
          </a:p>
        </p:txBody>
      </p:sp>
      <p:sp>
        <p:nvSpPr>
          <p:cNvPr id="21" name="אליפסה 20"/>
          <p:cNvSpPr/>
          <p:nvPr/>
        </p:nvSpPr>
        <p:spPr>
          <a:xfrm flipH="1">
            <a:off x="7308304" y="5517232"/>
            <a:ext cx="1296144" cy="1080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p:cNvSpPr txBox="1"/>
          <p:nvPr/>
        </p:nvSpPr>
        <p:spPr>
          <a:xfrm>
            <a:off x="7452320" y="5910551"/>
            <a:ext cx="1010887" cy="646331"/>
          </a:xfrm>
          <a:prstGeom prst="rect">
            <a:avLst/>
          </a:prstGeom>
          <a:noFill/>
        </p:spPr>
        <p:txBody>
          <a:bodyPr wrap="square" rtlCol="1">
            <a:spAutoFit/>
          </a:bodyPr>
          <a:lstStyle/>
          <a:p>
            <a:r>
              <a:rPr lang="he-IL" b="1" dirty="0" smtClean="0">
                <a:solidFill>
                  <a:schemeClr val="bg1"/>
                </a:solidFill>
              </a:rPr>
              <a:t>הצהרת הון</a:t>
            </a:r>
            <a:endParaRPr lang="he-IL" b="1" dirty="0">
              <a:solidFill>
                <a:schemeClr val="bg1"/>
              </a:solidFill>
            </a:endParaRPr>
          </a:p>
        </p:txBody>
      </p:sp>
    </p:spTree>
  </p:cSld>
  <p:clrMapOvr>
    <a:masterClrMapping/>
  </p:clrMapOvr>
  <p:transition spd="slow">
    <p:wipe/>
    <p:sndAc>
      <p:stSnd>
        <p:snd r:embed="rId2" name="cashreg.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75656" y="624110"/>
            <a:ext cx="7416825" cy="1280890"/>
          </a:xfrm>
        </p:spPr>
        <p:txBody>
          <a:bodyPr>
            <a:normAutofit/>
          </a:bodyPr>
          <a:lstStyle/>
          <a:p>
            <a:pPr algn="r"/>
            <a:r>
              <a:rPr lang="he-IL" dirty="0" smtClean="0"/>
              <a:t>מאגר מומחים להלוואות בערבות מדינה</a:t>
            </a:r>
            <a:endParaRPr lang="he-IL" dirty="0"/>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100" y="2443482"/>
            <a:ext cx="6591300" cy="3158485"/>
          </a:xfrm>
        </p:spPr>
      </p:pic>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006" y="6140448"/>
            <a:ext cx="1608178" cy="528911"/>
          </a:xfrm>
          <a:prstGeom prst="rect">
            <a:avLst/>
          </a:prstGeom>
        </p:spPr>
      </p:pic>
    </p:spTree>
    <p:extLst>
      <p:ext uri="{BB962C8B-B14F-4D97-AF65-F5344CB8AC3E}">
        <p14:creationId xmlns:p14="http://schemas.microsoft.com/office/powerpoint/2010/main" val="3840271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45201" y="624110"/>
            <a:ext cx="6589199" cy="716658"/>
          </a:xfrm>
        </p:spPr>
        <p:txBody>
          <a:bodyPr>
            <a:normAutofit/>
          </a:bodyPr>
          <a:lstStyle/>
          <a:p>
            <a:pPr algn="ctr"/>
            <a:r>
              <a:rPr lang="he-IL" sz="3200" b="1" dirty="0" smtClean="0"/>
              <a:t>בודקת שכר מוסמכת – סוגי דוחות</a:t>
            </a:r>
            <a:endParaRPr lang="he-IL" sz="3200" b="1" dirty="0"/>
          </a:p>
        </p:txBody>
      </p:sp>
      <p:sp>
        <p:nvSpPr>
          <p:cNvPr id="3" name="מציין מיקום תוכן 2"/>
          <p:cNvSpPr>
            <a:spLocks noGrp="1"/>
          </p:cNvSpPr>
          <p:nvPr>
            <p:ph idx="1"/>
          </p:nvPr>
        </p:nvSpPr>
        <p:spPr>
          <a:xfrm>
            <a:off x="1942415" y="1412776"/>
            <a:ext cx="6591985" cy="4896544"/>
          </a:xfrm>
        </p:spPr>
        <p:txBody>
          <a:bodyPr>
            <a:normAutofit fontScale="92500" lnSpcReduction="10000"/>
          </a:bodyPr>
          <a:lstStyle/>
          <a:p>
            <a:pPr fontAlgn="t"/>
            <a:r>
              <a:rPr lang="he-IL" b="1" dirty="0" smtClean="0"/>
              <a:t>דוח </a:t>
            </a:r>
            <a:r>
              <a:rPr lang="he-IL" b="1" dirty="0"/>
              <a:t>תקופתי </a:t>
            </a:r>
            <a:r>
              <a:rPr lang="he-IL" b="1" dirty="0" smtClean="0"/>
              <a:t>לבודק </a:t>
            </a:r>
            <a:r>
              <a:rPr lang="he-IL" b="1" dirty="0"/>
              <a:t>שכר מוסמך</a:t>
            </a:r>
            <a:endParaRPr lang="he-IL" dirty="0"/>
          </a:p>
          <a:p>
            <a:pPr fontAlgn="t"/>
            <a:r>
              <a:rPr lang="he-IL" dirty="0"/>
              <a:t>דוח תקופתי בהתאם לחוק הגברת האכיפה: דרישת מסמכים בדיקת מדגם עובדים הוצאת דוח טיוטה לתיקון הפרות, מעקב והוצאת דוח סופי בדיקת פנסיה שנתית לכלל העובדים *מזמין שירות- האינטראקציה מלאה מול הקבלן</a:t>
            </a:r>
          </a:p>
          <a:p>
            <a:pPr fontAlgn="t"/>
            <a:r>
              <a:rPr lang="he-IL" b="1" dirty="0"/>
              <a:t>בדיקת הוצאות השכר בעסק</a:t>
            </a:r>
            <a:endParaRPr lang="he-IL" dirty="0"/>
          </a:p>
          <a:p>
            <a:pPr fontAlgn="t"/>
            <a:r>
              <a:rPr lang="he-IL" dirty="0"/>
              <a:t>בדיקת תשלומי שכר ששולמו ביתר לעובד- חיסכון של מאות ואלפי שקלים לעסק במידה ונמצאו רכיבים כאלו.</a:t>
            </a:r>
          </a:p>
          <a:p>
            <a:pPr fontAlgn="t"/>
            <a:r>
              <a:rPr lang="he-IL" b="1" dirty="0"/>
              <a:t>אישור בודק שכר לביקורת-התראה/עיצום כספי של משרד העבודה</a:t>
            </a:r>
            <a:endParaRPr lang="he-IL" dirty="0"/>
          </a:p>
          <a:p>
            <a:pPr fontAlgn="t"/>
            <a:r>
              <a:rPr lang="he-IL" dirty="0"/>
              <a:t>לאחרונה משרד העבודה </a:t>
            </a:r>
            <a:r>
              <a:rPr lang="he-IL" dirty="0" smtClean="0"/>
              <a:t>הרחיב </a:t>
            </a:r>
            <a:r>
              <a:rPr lang="he-IL" dirty="0"/>
              <a:t>את הפיקוח ומעבה את האכיפה בביקורות יזומות וביקורות עקב תלונת עובד. הליווי כולל חוות דעת בהתאם לליקויים שנמצאו וייעוץ בהתאם לביקורת.</a:t>
            </a:r>
          </a:p>
          <a:p>
            <a:pPr fontAlgn="t"/>
            <a:r>
              <a:rPr lang="he-IL" b="1" dirty="0"/>
              <a:t>תחשיב </a:t>
            </a:r>
            <a:r>
              <a:rPr lang="he-IL" b="1" dirty="0" err="1"/>
              <a:t>לחוו"ד</a:t>
            </a:r>
            <a:r>
              <a:rPr lang="he-IL" b="1" dirty="0"/>
              <a:t> משפטית לבית דין לעבודה</a:t>
            </a:r>
            <a:endParaRPr lang="he-IL" dirty="0"/>
          </a:p>
          <a:p>
            <a:pPr fontAlgn="t"/>
            <a:r>
              <a:rPr lang="he-IL" dirty="0"/>
              <a:t>יותר ויותר עובדים תובעים את מזמין השירות. כהגנה לבית הדין, יש צורך בתחשיב זכויות העובד על ידי בודק שכר מוסמך וייצוג על ידי עו"ד.</a:t>
            </a: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6340027"/>
            <a:ext cx="1237488" cy="451104"/>
          </a:xfrm>
          <a:prstGeom prst="rect">
            <a:avLst/>
          </a:prstGeom>
        </p:spPr>
      </p:pic>
    </p:spTree>
    <p:extLst>
      <p:ext uri="{BB962C8B-B14F-4D97-AF65-F5344CB8AC3E}">
        <p14:creationId xmlns:p14="http://schemas.microsoft.com/office/powerpoint/2010/main" val="46951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שן מתפתל">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עשן מתפתל">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10574</TotalTime>
  <Words>1189</Words>
  <Application>Microsoft Office PowerPoint</Application>
  <PresentationFormat>‫הצגה על המסך (4:3)</PresentationFormat>
  <Paragraphs>190</Paragraphs>
  <Slides>25</Slides>
  <Notes>2</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25</vt:i4>
      </vt:variant>
    </vt:vector>
  </HeadingPairs>
  <TitlesOfParts>
    <vt:vector size="35" baseType="lpstr">
      <vt:lpstr>Aharoni</vt:lpstr>
      <vt:lpstr>Arial</vt:lpstr>
      <vt:lpstr>Calibri</vt:lpstr>
      <vt:lpstr>Century Gothic</vt:lpstr>
      <vt:lpstr>Gisha</vt:lpstr>
      <vt:lpstr>Kunstler Script</vt:lpstr>
      <vt:lpstr>Tahoma</vt:lpstr>
      <vt:lpstr>Wingdings</vt:lpstr>
      <vt:lpstr>Wingdings 3</vt:lpstr>
      <vt:lpstr>עשן מתפתל</vt:lpstr>
      <vt:lpstr>אורלי מלי ראיית חשבון  וייעוץ מיסים </vt:lpstr>
      <vt:lpstr>        המשרד  שלי</vt:lpstr>
      <vt:lpstr>האתר שלי ודף הפייסבוק</vt:lpstr>
      <vt:lpstr>חזון העסק  </vt:lpstr>
      <vt:lpstr>מטרות לפיתוח העסק</vt:lpstr>
      <vt:lpstr>פילוסופית השירות שלי</vt:lpstr>
      <vt:lpstr>כל השירותים לעסק</vt:lpstr>
      <vt:lpstr>מאגר מומחים להלוואות בערבות מדינה</vt:lpstr>
      <vt:lpstr>בודקת שכר מוסמכת – סוגי דוחות</vt:lpstr>
      <vt:lpstr>השכלה</vt:lpstr>
      <vt:lpstr>מצגת של PowerPoint</vt:lpstr>
      <vt:lpstr>נסיון מקצועי</vt:lpstr>
      <vt:lpstr>למה להגיע אלי?</vt:lpstr>
      <vt:lpstr>מה השירות שתקבלו?</vt:lpstr>
      <vt:lpstr>הפניות טובות עבורי</vt:lpstr>
      <vt:lpstr>          המלצה</vt:lpstr>
      <vt:lpstr>המלצות של שיתופי פעולה</vt:lpstr>
      <vt:lpstr>המלצת לקוחה ח.מ. </vt:lpstr>
      <vt:lpstr>מכתבי תודה – חסכת לי סכומי עתק</vt:lpstr>
      <vt:lpstr>פתק תודה</vt:lpstr>
      <vt:lpstr>לקוחות מספרים</vt:lpstr>
      <vt:lpstr>עוד לקוחה מרוצה</vt:lpstr>
      <vt:lpstr>עדות לקוחה שבצעתי עבורה העברת כספים מחו"ל לישראל –תהליכים          מול הבנק ומול רשויות המס</vt:lpstr>
      <vt:lpstr>זה הרגע שבו את מבין שיש הערכה לעבודתך</vt:lpstr>
      <vt:lpstr>תודה על ההקשבה</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תמונת משרד</dc:title>
  <dc:creator>mali shmuel</dc:creator>
  <cp:lastModifiedBy>‏‏משתמש Windows</cp:lastModifiedBy>
  <cp:revision>281</cp:revision>
  <dcterms:created xsi:type="dcterms:W3CDTF">2015-08-13T19:46:37Z</dcterms:created>
  <dcterms:modified xsi:type="dcterms:W3CDTF">2021-02-27T21:33:39Z</dcterms:modified>
</cp:coreProperties>
</file>